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Sponsorship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757803" cy="4556511"/>
          </a:xfrm>
        </p:spPr>
        <p:txBody>
          <a:bodyPr>
            <a:normAutofit/>
          </a:bodyPr>
          <a:lstStyle/>
          <a:p>
            <a:r>
              <a:rPr lang="en-GB" dirty="0"/>
              <a:t>2022 IEEE Women in Engineering International Leadership Conference</a:t>
            </a:r>
            <a:br>
              <a:rPr lang="en-GB" dirty="0"/>
            </a:br>
            <a:r>
              <a:rPr lang="en-GB" dirty="0"/>
              <a:t>San Diego, CA, US – June 6-7, 2022</a:t>
            </a:r>
          </a:p>
          <a:p>
            <a:r>
              <a:rPr lang="en-GB" dirty="0"/>
              <a:t> 50+ sessions, including topics focusing on Executive Leadership, Disruptive Tech, Diversity &amp; Inclusion, and more</a:t>
            </a:r>
          </a:p>
          <a:p>
            <a:r>
              <a:rPr lang="en-GB" dirty="0"/>
              <a:t>Keynote Speakers include </a:t>
            </a:r>
          </a:p>
          <a:p>
            <a:pPr lvl="1"/>
            <a:r>
              <a:rPr lang="en-GB" dirty="0" err="1"/>
              <a:t>Dr.</a:t>
            </a:r>
            <a:r>
              <a:rPr lang="en-GB" dirty="0"/>
              <a:t> Lisa </a:t>
            </a:r>
            <a:r>
              <a:rPr lang="en-GB" dirty="0" err="1"/>
              <a:t>Su</a:t>
            </a:r>
            <a:r>
              <a:rPr lang="en-GB" dirty="0"/>
              <a:t> (President &amp; CEO, AMD), </a:t>
            </a:r>
          </a:p>
          <a:p>
            <a:pPr lvl="1"/>
            <a:r>
              <a:rPr lang="en-GB" dirty="0"/>
              <a:t>Dawn Jones (Chief Diversity and Inclusion Officer and Vice President of Social Impact, Intel), </a:t>
            </a:r>
          </a:p>
          <a:p>
            <a:pPr lvl="1"/>
            <a:r>
              <a:rPr lang="en-GB" dirty="0"/>
              <a:t>Mariella Palacios (Sr. Advisor, Inclusion &amp; Diversity, Zebra Technologies)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FFA2FA-1A54-6F42-9118-1D1BD5271063}"/>
              </a:ext>
            </a:extLst>
          </p:cNvPr>
          <p:cNvSpPr txBox="1"/>
          <p:nvPr/>
        </p:nvSpPr>
        <p:spPr>
          <a:xfrm>
            <a:off x="5935894" y="5373149"/>
            <a:ext cx="6097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rgbClr val="0070C0"/>
                </a:solidFill>
              </a:rPr>
              <a:t>https://</a:t>
            </a:r>
            <a:r>
              <a:rPr lang="en-US" sz="2400" dirty="0" err="1">
                <a:solidFill>
                  <a:srgbClr val="0070C0"/>
                </a:solidFill>
              </a:rPr>
              <a:t>ieee-wie-ilc.org</a:t>
            </a:r>
            <a:r>
              <a:rPr lang="en-US" sz="2400" dirty="0">
                <a:solidFill>
                  <a:srgbClr val="0070C0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Technical Sponsorship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Cristiana Bolchini</cp:lastModifiedBy>
  <cp:revision>7</cp:revision>
  <dcterms:created xsi:type="dcterms:W3CDTF">2020-08-31T15:23:30Z</dcterms:created>
  <dcterms:modified xsi:type="dcterms:W3CDTF">2022-04-13T13:33:48Z</dcterms:modified>
</cp:coreProperties>
</file>