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3.png" ContentType="image/png"/>
  <Override PartName="/ppt/media/image11.jpeg" ContentType="image/jpeg"/>
  <Override PartName="/ppt/media/image4.jpeg" ContentType="image/jpeg"/>
  <Override PartName="/ppt/media/image3.jpeg" ContentType="image/jpeg"/>
  <Override PartName="/ppt/media/image2.png" ContentType="image/png"/>
  <Override PartName="/ppt/media/image1.jpeg" ContentType="image/jpeg"/>
  <Override PartName="/ppt/media/image5.png" ContentType="image/png"/>
  <Override PartName="/ppt/media/image7.png" ContentType="image/png"/>
  <Override PartName="/ppt/media/image9.jpeg" ContentType="image/jpeg"/>
  <Override PartName="/ppt/media/image10.png" ContentType="image/png"/>
  <Override PartName="/ppt/media/image12.png" ContentType="image/png"/>
  <Override PartName="/ppt/media/image6.jpeg" ContentType="image/jpeg"/>
  <Override PartName="/ppt/media/image8.png" ContentType="image/png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6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E9B4ED09-3B38-4E05-A634-1AF6B8CC10FE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0" y="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GTO2003EXT.ppt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2"/>
          <p:cNvSpPr/>
          <p:nvPr/>
        </p:nvSpPr>
        <p:spPr>
          <a:xfrm>
            <a:off x="3884760" y="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11/4/16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CustomShape 3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fld id="{3AF3A6BA-4FC9-4C72-B87C-7242F1F06431}" type="slidenum"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480" cy="4114080"/>
          </a:xfrm>
          <a:prstGeom prst="rect">
            <a:avLst/>
          </a:prstGeom>
        </p:spPr>
        <p:txBody>
          <a:bodyPr lIns="90000" rIns="90000" tIns="45000" bIns="4500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7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48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0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91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png"/><Relationship Id="rId7" Type="http://schemas.openxmlformats.org/officeDocument/2006/relationships/image" Target="../media/image6.jpeg"/><Relationship Id="rId8" Type="http://schemas.openxmlformats.org/officeDocument/2006/relationships/slideLayout" Target="../slideLayouts/slideLayout1.xml"/><Relationship Id="rId9" Type="http://schemas.openxmlformats.org/officeDocument/2006/relationships/slideLayout" Target="../slideLayouts/slideLayout2.xml"/><Relationship Id="rId10" Type="http://schemas.openxmlformats.org/officeDocument/2006/relationships/slideLayout" Target="../slideLayouts/slideLayout3.xml"/><Relationship Id="rId11" Type="http://schemas.openxmlformats.org/officeDocument/2006/relationships/slideLayout" Target="../slideLayouts/slideLayout4.xml"/><Relationship Id="rId12" Type="http://schemas.openxmlformats.org/officeDocument/2006/relationships/slideLayout" Target="../slideLayouts/slideLayout5.xml"/><Relationship Id="rId13" Type="http://schemas.openxmlformats.org/officeDocument/2006/relationships/slideLayout" Target="../slideLayouts/slideLayout6.xml"/><Relationship Id="rId14" Type="http://schemas.openxmlformats.org/officeDocument/2006/relationships/slideLayout" Target="../slideLayouts/slideLayout7.xml"/><Relationship Id="rId15" Type="http://schemas.openxmlformats.org/officeDocument/2006/relationships/slideLayout" Target="../slideLayouts/slideLayout8.xml"/><Relationship Id="rId16" Type="http://schemas.openxmlformats.org/officeDocument/2006/relationships/slideLayout" Target="../slideLayouts/slideLayout9.xml"/><Relationship Id="rId17" Type="http://schemas.openxmlformats.org/officeDocument/2006/relationships/slideLayout" Target="../slideLayouts/slideLayout10.xml"/><Relationship Id="rId18" Type="http://schemas.openxmlformats.org/officeDocument/2006/relationships/slideLayout" Target="../slideLayouts/slideLayout11.xml"/><Relationship Id="rId19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9.jpeg"/><Relationship Id="rId3" Type="http://schemas.openxmlformats.org/officeDocument/2006/relationships/image" Target="../media/image10.png"/><Relationship Id="rId4" Type="http://schemas.openxmlformats.org/officeDocument/2006/relationships/image" Target="../media/image11.jpeg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665640" y="6248520"/>
            <a:ext cx="6140880" cy="61704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609480" y="6172200"/>
            <a:ext cx="4571280" cy="69948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-7920" y="6019920"/>
            <a:ext cx="4172760" cy="851760"/>
          </a:xfrm>
          <a:prstGeom prst="rtTriangle">
            <a:avLst/>
          </a:prstGeom>
          <a:blipFill>
            <a:blip r:embed="rId2"/>
            <a:tile/>
          </a:blipFill>
          <a:ln w="12600">
            <a:noFill/>
          </a:ln>
          <a:effectLst>
            <a:outerShdw blurRad="50800" dir="5400000" dist="381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Line 4"/>
          <p:cNvSpPr/>
          <p:nvPr/>
        </p:nvSpPr>
        <p:spPr>
          <a:xfrm>
            <a:off x="-12240" y="5787720"/>
            <a:ext cx="454032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pic>
        <p:nvPicPr>
          <p:cNvPr id="4" name="Picture 10" descr=""/>
          <p:cNvPicPr/>
          <p:nvPr/>
        </p:nvPicPr>
        <p:blipFill>
          <a:blip r:embed="rId3"/>
          <a:stretch/>
        </p:blipFill>
        <p:spPr>
          <a:xfrm>
            <a:off x="10678320" y="23400"/>
            <a:ext cx="1280520" cy="932040"/>
          </a:xfrm>
          <a:prstGeom prst="rect">
            <a:avLst/>
          </a:prstGeom>
          <a:ln>
            <a:noFill/>
          </a:ln>
        </p:spPr>
      </p:pic>
      <p:pic>
        <p:nvPicPr>
          <p:cNvPr id="5" name="image1.jpg" descr=""/>
          <p:cNvPicPr/>
          <p:nvPr/>
        </p:nvPicPr>
        <p:blipFill>
          <a:blip r:embed="rId4"/>
          <a:stretch/>
        </p:blipFill>
        <p:spPr>
          <a:xfrm>
            <a:off x="203040" y="76320"/>
            <a:ext cx="3453840" cy="685080"/>
          </a:xfrm>
          <a:prstGeom prst="rect">
            <a:avLst/>
          </a:prstGeom>
          <a:ln w="12600">
            <a:noFill/>
          </a:ln>
        </p:spPr>
      </p:pic>
      <p:sp>
        <p:nvSpPr>
          <p:cNvPr id="6" name="CustomShape 5"/>
          <p:cNvSpPr/>
          <p:nvPr/>
        </p:nvSpPr>
        <p:spPr>
          <a:xfrm>
            <a:off x="0" y="4664160"/>
            <a:ext cx="12200760" cy="360"/>
          </a:xfrm>
          <a:prstGeom prst="rtTriangle">
            <a:avLst/>
          </a:prstGeom>
          <a:gradFill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/>
          </a:gradFill>
          <a:ln w="12600">
            <a:noFill/>
          </a:ln>
          <a:effectLst>
            <a:outerShdw blurRad="50800" dir="5400000" dist="381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CustomShape 6"/>
          <p:cNvSpPr/>
          <p:nvPr/>
        </p:nvSpPr>
        <p:spPr>
          <a:xfrm>
            <a:off x="2250000" y="5784120"/>
            <a:ext cx="9941400" cy="273600"/>
          </a:xfrm>
          <a:custGeom>
            <a:avLst/>
            <a:gdLst/>
            <a:ahLst/>
            <a:rect l="l" t="t" r="r" b="b"/>
            <a:pathLst>
              <a:path w="4697" h="367">
                <a:moveTo>
                  <a:pt x="4697" y="0"/>
                </a:moveTo>
                <a:lnTo>
                  <a:pt x="4697" y="367"/>
                </a:lnTo>
                <a:lnTo>
                  <a:pt x="0" y="218"/>
                </a:lnTo>
                <a:lnTo>
                  <a:pt x="4697" y="0"/>
                </a:lnTo>
                <a:close/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CustomShape 7"/>
          <p:cNvSpPr/>
          <p:nvPr/>
        </p:nvSpPr>
        <p:spPr>
          <a:xfrm>
            <a:off x="47160" y="5943960"/>
            <a:ext cx="12143880" cy="442080"/>
          </a:xfrm>
          <a:custGeom>
            <a:avLst/>
            <a:gdLst/>
            <a:ahLst/>
            <a:rect l="l" t="t" r="r" b="b"/>
            <a:pathLst>
              <a:path w="5760" h="528">
                <a:moveTo>
                  <a:pt x="0" y="0"/>
                </a:moveTo>
                <a:lnTo>
                  <a:pt x="5760" y="0"/>
                </a:lnTo>
                <a:lnTo>
                  <a:pt x="5760" y="528"/>
                </a:lnTo>
                <a:lnTo>
                  <a:pt x="48" y="0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" name="CustomShape 8"/>
          <p:cNvSpPr/>
          <p:nvPr/>
        </p:nvSpPr>
        <p:spPr>
          <a:xfrm>
            <a:off x="0" y="5811120"/>
            <a:ext cx="12191400" cy="1046160"/>
          </a:xfrm>
          <a:custGeom>
            <a:avLst/>
            <a:gdLst/>
            <a:ahLst/>
            <a:rect l="l" t="t" r="r" b="b"/>
            <a:pathLst>
              <a:path w="5760" h="1248">
                <a:moveTo>
                  <a:pt x="0" y="0"/>
                </a:moveTo>
                <a:lnTo>
                  <a:pt x="0" y="1248"/>
                </a:lnTo>
                <a:lnTo>
                  <a:pt x="5760" y="1248"/>
                </a:lnTo>
                <a:lnTo>
                  <a:pt x="5760" y="52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tile/>
          </a:blipFill>
          <a:ln w="12600">
            <a:noFill/>
          </a:ln>
          <a:effectLst>
            <a:outerShdw blurRad="50800" dir="5400000" dist="381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Line 9"/>
          <p:cNvSpPr/>
          <p:nvPr/>
        </p:nvSpPr>
        <p:spPr>
          <a:xfrm>
            <a:off x="-4680" y="5808960"/>
            <a:ext cx="12196440" cy="44388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pic>
        <p:nvPicPr>
          <p:cNvPr id="11" name="Picture 13" descr=""/>
          <p:cNvPicPr/>
          <p:nvPr/>
        </p:nvPicPr>
        <p:blipFill>
          <a:blip r:embed="rId6"/>
          <a:stretch/>
        </p:blipFill>
        <p:spPr>
          <a:xfrm>
            <a:off x="10464840" y="0"/>
            <a:ext cx="1726560" cy="942480"/>
          </a:xfrm>
          <a:prstGeom prst="rect">
            <a:avLst/>
          </a:prstGeom>
          <a:ln>
            <a:noFill/>
          </a:ln>
        </p:spPr>
      </p:pic>
      <p:pic>
        <p:nvPicPr>
          <p:cNvPr id="12" name="image1.jpg" descr=""/>
          <p:cNvPicPr/>
          <p:nvPr/>
        </p:nvPicPr>
        <p:blipFill>
          <a:blip r:embed="rId7"/>
          <a:stretch/>
        </p:blipFill>
        <p:spPr>
          <a:xfrm>
            <a:off x="101520" y="76320"/>
            <a:ext cx="3453840" cy="685080"/>
          </a:xfrm>
          <a:prstGeom prst="rect">
            <a:avLst/>
          </a:prstGeom>
          <a:ln w="12600">
            <a:noFill/>
          </a:ln>
        </p:spPr>
      </p:pic>
      <p:sp>
        <p:nvSpPr>
          <p:cNvPr id="13" name="PlaceHolder 10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11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8"/>
    <p:sldLayoutId id="2147483650" r:id="rId9"/>
    <p:sldLayoutId id="2147483651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  <p:sldLayoutId id="2147483660" r:id="rId19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665640" y="6248520"/>
            <a:ext cx="6140880" cy="61704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CustomShape 2"/>
          <p:cNvSpPr/>
          <p:nvPr/>
        </p:nvSpPr>
        <p:spPr>
          <a:xfrm>
            <a:off x="609480" y="6172200"/>
            <a:ext cx="4571280" cy="69948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CustomShape 3"/>
          <p:cNvSpPr/>
          <p:nvPr/>
        </p:nvSpPr>
        <p:spPr>
          <a:xfrm>
            <a:off x="-7920" y="6019920"/>
            <a:ext cx="4172760" cy="851760"/>
          </a:xfrm>
          <a:prstGeom prst="rtTriangle">
            <a:avLst/>
          </a:prstGeom>
          <a:blipFill>
            <a:blip r:embed="rId2"/>
            <a:tile/>
          </a:blipFill>
          <a:ln w="12600">
            <a:noFill/>
          </a:ln>
          <a:effectLst>
            <a:outerShdw blurRad="50800" dir="5400000" dist="3810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2" name="Line 4"/>
          <p:cNvSpPr/>
          <p:nvPr/>
        </p:nvSpPr>
        <p:spPr>
          <a:xfrm>
            <a:off x="-12240" y="5787720"/>
            <a:ext cx="454032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pic>
        <p:nvPicPr>
          <p:cNvPr id="53" name="Picture 10" descr=""/>
          <p:cNvPicPr/>
          <p:nvPr/>
        </p:nvPicPr>
        <p:blipFill>
          <a:blip r:embed="rId3"/>
          <a:stretch/>
        </p:blipFill>
        <p:spPr>
          <a:xfrm>
            <a:off x="10678320" y="23400"/>
            <a:ext cx="1280520" cy="932040"/>
          </a:xfrm>
          <a:prstGeom prst="rect">
            <a:avLst/>
          </a:prstGeom>
          <a:ln>
            <a:noFill/>
          </a:ln>
        </p:spPr>
      </p:pic>
      <p:pic>
        <p:nvPicPr>
          <p:cNvPr id="54" name="image1.jpg" descr=""/>
          <p:cNvPicPr/>
          <p:nvPr/>
        </p:nvPicPr>
        <p:blipFill>
          <a:blip r:embed="rId4"/>
          <a:stretch/>
        </p:blipFill>
        <p:spPr>
          <a:xfrm>
            <a:off x="203040" y="76320"/>
            <a:ext cx="3453840" cy="685080"/>
          </a:xfrm>
          <a:prstGeom prst="rect">
            <a:avLst/>
          </a:prstGeom>
          <a:ln w="12600">
            <a:noFill/>
          </a:ln>
        </p:spPr>
      </p:pic>
      <p:sp>
        <p:nvSpPr>
          <p:cNvPr id="55" name="CustomShape 5"/>
          <p:cNvSpPr/>
          <p:nvPr/>
        </p:nvSpPr>
        <p:spPr>
          <a:xfrm>
            <a:off x="304920" y="6748200"/>
            <a:ext cx="3133440" cy="21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1" lang="en-US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06 Nov EC Meeting at ICCAD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https://vimeopro.com/elegantmob/corp" TargetMode="External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2209680" y="2644920"/>
            <a:ext cx="7771680" cy="146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r>
              <a:rPr b="1" lang="en-US" sz="3200" spc="-1" strike="noStrike">
                <a:solidFill>
                  <a:srgbClr val="1c31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Executive Committee Meeting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2895480" y="4648320"/>
            <a:ext cx="6400080" cy="1751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/>
          <a:p>
            <a:r>
              <a:rPr b="0" lang="en-US" sz="2800" spc="-1" strike="noStrike">
                <a:solidFill>
                  <a:srgbClr val="888888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Sunday, November 6th,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0" lang="en-US" sz="2800" spc="-1" strike="noStrike">
                <a:solidFill>
                  <a:srgbClr val="888888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at ICCAD 2016, Austin, TX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1523880" y="2494080"/>
            <a:ext cx="8324280" cy="3144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1" lang="en-US" sz="3000" spc="-1" strike="noStrike">
                <a:solidFill>
                  <a:srgbClr val="1c31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Publicity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3000" spc="-1" strike="noStrike">
                <a:solidFill>
                  <a:srgbClr val="1c31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Report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2400" spc="-1" strike="noStrike">
                <a:solidFill>
                  <a:srgbClr val="1c31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José Ayala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1c314e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VP Publicity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640080" y="1188720"/>
            <a:ext cx="10058040" cy="469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Completed publicity actions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CEDA Newsletter linked to EDAcaffe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CEDA collaborates in publicity of sponsored and non sponsored (but related)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conferences and journals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Broadcasting of “Join CEDA!” email with easy steps and link to IEEE subscription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Website redesign and new features proposal, agreed with VPs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7" marL="1728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Form-based updates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7" marL="1728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News promoted to social networks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7" marL="1728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Friendly and smart view of events, calendar, publications and news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7" marL="1728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Modern and dynamic design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640080" y="1188720"/>
            <a:ext cx="10058040" cy="4740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On-going publicity actions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Website redesign managed by Conference Catalysts from November 15</a:t>
            </a:r>
            <a:r>
              <a:rPr b="0" lang="en-US" sz="1800" spc="-1" strike="noStrike" baseline="101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1800" spc="-1" strike="noStrike" baseline="101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1800" spc="-1" strike="noStrike" baseline="101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Booth at DATE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1512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Cost?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1512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Volunteers for providing information to students and professionals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 baseline="101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1800" spc="-1" strike="noStrike" baseline="101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Promotional video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1512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Production company discovered and contacted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1512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Broad experience in promotional videos for companies (Meta4, Samsung), societies and governmental organizations, education, commercials and TV productions: 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"/>
              </a:rPr>
              <a:t>https://vimeopro.com/elegantmob/corp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1512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Initial discussion to define content ad present proposal to EC by December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640080" y="1188720"/>
            <a:ext cx="10058040" cy="316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Future publicity actions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New format of CEDA Currents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1512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Based on permanent section of invited articles (opinion, technical, reviews)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1512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Several contributors are invited to prepare a text with a two-months deadline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1512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Pipeline of articles is filled after and every new issue includes a contribution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1512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Current sections co-exist with invited articles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1512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EC is responsible of providing a list of potential authors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1308</TotalTime>
  <Application>LibreOffice/5.1.4.2$Linux_X86_64 LibreOffice_project/10m0$Build-2</Application>
  <Words>70</Words>
  <Paragraphs>56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Jen McGillis</dc:creator>
  <dc:description/>
  <dc:language>en-US</dc:language>
  <cp:lastModifiedBy/>
  <dcterms:modified xsi:type="dcterms:W3CDTF">2016-11-04T21:40:47Z</dcterms:modified>
  <cp:revision>42</cp:revision>
  <dc:subject/>
  <dc:title>EC Meeting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12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19</vt:i4>
  </property>
</Properties>
</file>