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7" r:id="rId1"/>
  </p:sldMasterIdLst>
  <p:sldIdLst>
    <p:sldId id="259" r:id="rId2"/>
    <p:sldId id="261" r:id="rId3"/>
    <p:sldId id="263" r:id="rId4"/>
  </p:sldIdLst>
  <p:sldSz cx="9144000" cy="5143500" type="screen16x9"/>
  <p:notesSz cx="6858000" cy="9144000"/>
  <p:defaultTextStyle>
    <a:defPPr>
      <a:defRPr lang="en-US"/>
    </a:defPPr>
    <a:lvl1pPr marL="0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75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49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24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498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373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46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20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995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6" autoAdjust="0"/>
    <p:restoredTop sz="94660" autoAdjust="0"/>
  </p:normalViewPr>
  <p:slideViewPr>
    <p:cSldViewPr snapToGrid="0">
      <p:cViewPr varScale="1">
        <p:scale>
          <a:sx n="129" d="100"/>
          <a:sy n="129" d="100"/>
        </p:scale>
        <p:origin x="80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mailto:David%20Atienza" TargetMode="Externa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6857" y="977187"/>
            <a:ext cx="6875456" cy="1234727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s-ES" dirty="0" smtClean="0"/>
              <a:t>IEEE CEDA </a:t>
            </a:r>
            <a:br>
              <a:rPr lang="es-ES" dirty="0" smtClean="0"/>
            </a:br>
            <a:r>
              <a:rPr lang="es-ES" dirty="0" err="1" smtClean="0"/>
              <a:t>Executive</a:t>
            </a:r>
            <a:r>
              <a:rPr lang="es-ES" dirty="0" smtClean="0"/>
              <a:t> </a:t>
            </a:r>
            <a:r>
              <a:rPr lang="es-ES" dirty="0" err="1" smtClean="0"/>
              <a:t>Committee</a:t>
            </a:r>
            <a:r>
              <a:rPr lang="es-ES" dirty="0" smtClean="0"/>
              <a:t>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9173" y="3435047"/>
            <a:ext cx="5825202" cy="515249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June 24, 2018</a:t>
            </a:r>
            <a:br>
              <a:rPr lang="en-US" dirty="0" smtClean="0"/>
            </a:br>
            <a:r>
              <a:rPr lang="en-US" dirty="0" smtClean="0"/>
              <a:t>San Francisco, California, USA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3233" y="4865559"/>
            <a:ext cx="512504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ooter Placeholder 4"/>
          <p:cNvSpPr txBox="1">
            <a:spLocks/>
          </p:cNvSpPr>
          <p:nvPr/>
        </p:nvSpPr>
        <p:spPr>
          <a:xfrm>
            <a:off x="253907" y="4869657"/>
            <a:ext cx="1950842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Moscone West, San Francisco, CA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4276" y="2349642"/>
            <a:ext cx="2771073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+mn-lt"/>
                <a:cs typeface="Arial"/>
              </a:rPr>
              <a:t>David </a:t>
            </a:r>
            <a:r>
              <a:rPr lang="en-US" sz="1800" dirty="0" err="1" smtClean="0">
                <a:latin typeface="+mn-lt"/>
                <a:cs typeface="Arial"/>
              </a:rPr>
              <a:t>Atienza</a:t>
            </a:r>
            <a:r>
              <a:rPr lang="en-US" sz="1800" baseline="0" dirty="0" smtClean="0">
                <a:latin typeface="+mn-lt"/>
                <a:cs typeface="Arial"/>
              </a:rPr>
              <a:t> - </a:t>
            </a:r>
            <a:r>
              <a:rPr lang="en-US" sz="1800" dirty="0" smtClean="0">
                <a:latin typeface="+mn-lt"/>
                <a:cs typeface="Arial"/>
              </a:rPr>
              <a:t>President</a:t>
            </a:r>
          </a:p>
          <a:p>
            <a:endParaRPr lang="en-US" dirty="0"/>
          </a:p>
        </p:txBody>
      </p:sp>
      <p:sp>
        <p:nvSpPr>
          <p:cNvPr id="28" name="Footer Placeholder 4"/>
          <p:cNvSpPr txBox="1">
            <a:spLocks/>
          </p:cNvSpPr>
          <p:nvPr/>
        </p:nvSpPr>
        <p:spPr>
          <a:xfrm>
            <a:off x="253907" y="4869657"/>
            <a:ext cx="1950842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Arial"/>
                <a:cs typeface="Arial"/>
              </a:rPr>
              <a:t>Moscone</a:t>
            </a:r>
            <a:r>
              <a:rPr lang="en-US" dirty="0" smtClean="0">
                <a:latin typeface="Arial"/>
                <a:cs typeface="Arial"/>
              </a:rPr>
              <a:t> West, San Francisco, CA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527877" y="4399424"/>
            <a:ext cx="1509001" cy="683560"/>
            <a:chOff x="7374819" y="4263522"/>
            <a:chExt cx="1662060" cy="819462"/>
          </a:xfrm>
        </p:grpSpPr>
        <p:pic>
          <p:nvPicPr>
            <p:cNvPr id="38" name="Picture 37" descr="2018-55dac_logosquare_hires_medium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1764" y="4263522"/>
              <a:ext cx="343814" cy="343814"/>
            </a:xfrm>
            <a:prstGeom prst="rect">
              <a:avLst/>
            </a:prstGeom>
          </p:spPr>
        </p:pic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40427" y="4315943"/>
              <a:ext cx="943188" cy="314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819" y="4646341"/>
              <a:ext cx="1662060" cy="436643"/>
            </a:xfrm>
            <a:prstGeom prst="rect">
              <a:avLst/>
            </a:prstGeom>
          </p:spPr>
        </p:pic>
      </p:grpSp>
      <p:sp>
        <p:nvSpPr>
          <p:cNvPr id="32" name="Footer Placeholder 4"/>
          <p:cNvSpPr txBox="1">
            <a:spLocks/>
          </p:cNvSpPr>
          <p:nvPr userDrawn="1"/>
        </p:nvSpPr>
        <p:spPr>
          <a:xfrm>
            <a:off x="253908" y="4869657"/>
            <a:ext cx="1950842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+mn-lt"/>
                <a:cs typeface="Arial"/>
              </a:rPr>
              <a:t>Moscone</a:t>
            </a:r>
            <a:r>
              <a:rPr lang="en-US" dirty="0" smtClean="0">
                <a:latin typeface="+mn-lt"/>
                <a:cs typeface="Arial"/>
              </a:rPr>
              <a:t> West, San Francisco, CA</a:t>
            </a:r>
            <a:endParaRPr lang="en-US" dirty="0">
              <a:latin typeface="+mn-lt"/>
              <a:cs typeface="Arial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501102" y="2958529"/>
            <a:ext cx="2274387" cy="288539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r>
              <a:rPr lang="en-US" dirty="0" smtClean="0">
                <a:latin typeface="+mn-lt"/>
                <a:cs typeface="Arial"/>
                <a:hlinkClick r:id="rId5"/>
              </a:rPr>
              <a:t>president@ieee-ceda.com</a:t>
            </a:r>
            <a:endParaRPr lang="en-US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633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3826" y="243165"/>
            <a:ext cx="6447501" cy="481958"/>
          </a:xfrm>
        </p:spPr>
        <p:txBody>
          <a:bodyPr>
            <a:normAutofit/>
          </a:bodyPr>
          <a:lstStyle>
            <a:lvl1pPr>
              <a:defRPr sz="2700">
                <a:latin typeface="+mn-lt"/>
                <a:cs typeface="Arial"/>
              </a:defRPr>
            </a:lvl1pPr>
          </a:lstStyle>
          <a:p>
            <a:r>
              <a:rPr lang="en-US" dirty="0" smtClean="0"/>
              <a:t>Edit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5463" y="898287"/>
            <a:ext cx="6447501" cy="3632735"/>
          </a:xfrm>
        </p:spPr>
        <p:txBody>
          <a:bodyPr>
            <a:normAutofit/>
          </a:bodyPr>
          <a:lstStyle>
            <a:lvl1pPr marL="285750" indent="-285750">
              <a:buClr>
                <a:schemeClr val="accent2">
                  <a:lumMod val="75000"/>
                </a:schemeClr>
              </a:buClr>
              <a:buSzPct val="90000"/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Arial"/>
              </a:defRPr>
            </a:lvl1pPr>
            <a:lvl2pPr marL="628650" indent="-285750">
              <a:buClr>
                <a:schemeClr val="accent2">
                  <a:lumMod val="75000"/>
                </a:schemeClr>
              </a:buClr>
              <a:buSzPct val="90000"/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cs typeface="Arial"/>
              </a:defRPr>
            </a:lvl2pPr>
            <a:lvl3pPr marL="971550" indent="-285750">
              <a:buClr>
                <a:schemeClr val="accent2">
                  <a:lumMod val="75000"/>
                </a:schemeClr>
              </a:buClr>
              <a:buSzPct val="90000"/>
              <a:buFont typeface="Arial"/>
              <a:buChar char="•"/>
              <a:defRPr sz="1400" baseline="0">
                <a:solidFill>
                  <a:schemeClr val="tx1"/>
                </a:solidFill>
                <a:latin typeface="+mn-lt"/>
                <a:cs typeface="Arial"/>
              </a:defRPr>
            </a:lvl3pPr>
            <a:lvl4pPr>
              <a:defRPr>
                <a:latin typeface="California FB"/>
                <a:cs typeface="California FB"/>
              </a:defRPr>
            </a:lvl4pPr>
            <a:lvl5pPr>
              <a:defRPr>
                <a:latin typeface="California FB"/>
                <a:cs typeface="California FB"/>
              </a:defRPr>
            </a:lvl5pPr>
          </a:lstStyle>
          <a:p>
            <a:pPr lvl="0"/>
            <a:r>
              <a:rPr lang="en-US" dirty="0" smtClean="0"/>
              <a:t>Level one</a:t>
            </a:r>
            <a:endParaRPr lang="en-US" dirty="0"/>
          </a:p>
          <a:p>
            <a:pPr lvl="1"/>
            <a:r>
              <a:rPr lang="en-US" dirty="0" smtClean="0"/>
              <a:t>Level two</a:t>
            </a:r>
            <a:endParaRPr lang="en-US" dirty="0"/>
          </a:p>
          <a:p>
            <a:pPr lvl="2"/>
            <a:r>
              <a:rPr lang="en-US" dirty="0" smtClean="0"/>
              <a:t>Level three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86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6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0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2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3826" y="243165"/>
            <a:ext cx="6447501" cy="99060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462" y="1380519"/>
            <a:ext cx="6447501" cy="315050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907" y="4869657"/>
            <a:ext cx="1950842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Moscone</a:t>
            </a:r>
            <a:r>
              <a:rPr lang="en-US" dirty="0" smtClean="0"/>
              <a:t> West, San Francisco, 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88227" y="4869657"/>
            <a:ext cx="34729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7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527877" y="4399424"/>
            <a:ext cx="1509001" cy="683560"/>
            <a:chOff x="7374819" y="4263522"/>
            <a:chExt cx="1662060" cy="819462"/>
          </a:xfrm>
        </p:grpSpPr>
        <p:pic>
          <p:nvPicPr>
            <p:cNvPr id="7" name="Picture 6" descr="2018-55dac_logosquare_hires_medium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1764" y="4263522"/>
              <a:ext cx="343814" cy="343814"/>
            </a:xfrm>
            <a:prstGeom prst="rect">
              <a:avLst/>
            </a:prstGeom>
          </p:spPr>
        </p:pic>
        <p:pic>
          <p:nvPicPr>
            <p:cNvPr id="29" name="Picture 2"/>
            <p:cNvPicPr>
              <a:picLocks noChangeAspect="1" noChangeArrowheads="1"/>
            </p:cNvPicPr>
            <p:nvPr userDrawn="1"/>
          </p:nvPicPr>
          <p:blipFill>
            <a:blip r:embed="rId7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40427" y="4315943"/>
              <a:ext cx="943188" cy="314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819" y="4646341"/>
              <a:ext cx="1662060" cy="436643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7769026" y="4399425"/>
            <a:ext cx="1212197" cy="305983"/>
            <a:chOff x="7640427" y="4263522"/>
            <a:chExt cx="1335151" cy="366817"/>
          </a:xfrm>
        </p:grpSpPr>
        <p:pic>
          <p:nvPicPr>
            <p:cNvPr id="31" name="Picture 30" descr="2018-55dac_logosquare_hires_medium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1764" y="4263522"/>
              <a:ext cx="343814" cy="343814"/>
            </a:xfrm>
            <a:prstGeom prst="rect">
              <a:avLst/>
            </a:prstGeom>
          </p:spPr>
        </p:pic>
        <p:pic>
          <p:nvPicPr>
            <p:cNvPr id="32" name="Picture 2"/>
            <p:cNvPicPr>
              <a:picLocks noChangeAspect="1" noChangeArrowheads="1"/>
            </p:cNvPicPr>
            <p:nvPr userDrawn="1"/>
          </p:nvPicPr>
          <p:blipFill>
            <a:blip r:embed="rId7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40427" y="4315943"/>
              <a:ext cx="943188" cy="314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97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+mj-lt"/>
          <a:ea typeface="+mj-ea"/>
          <a:cs typeface="Arial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ASP-DAC 2018 (Jan. 22 to 25 @ Jeju/Korea)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5463" y="898287"/>
            <a:ext cx="6886628" cy="363273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General Chair:</a:t>
            </a:r>
          </a:p>
          <a:p>
            <a:pPr lvl="1"/>
            <a:r>
              <a:rPr lang="en-US" dirty="0" err="1" smtClean="0"/>
              <a:t>Youngsoo</a:t>
            </a:r>
            <a:r>
              <a:rPr lang="en-US" dirty="0" smtClean="0"/>
              <a:t> Shin (KAIST, Korea)</a:t>
            </a:r>
          </a:p>
          <a:p>
            <a:r>
              <a:rPr lang="en-US" dirty="0" smtClean="0"/>
              <a:t>TPC Chair:</a:t>
            </a:r>
          </a:p>
          <a:p>
            <a:pPr lvl="1"/>
            <a:r>
              <a:rPr lang="en-US" dirty="0" smtClean="0"/>
              <a:t>Atsushi Takahashi (Tokyo Tech., Japan)</a:t>
            </a:r>
          </a:p>
          <a:p>
            <a:r>
              <a:rPr lang="en-US" dirty="0" smtClean="0"/>
              <a:t>5 special, 1 industrial, 14 regular sessions + Design contest</a:t>
            </a:r>
          </a:p>
          <a:p>
            <a:r>
              <a:rPr lang="en-US" dirty="0"/>
              <a:t>2</a:t>
            </a:r>
            <a:r>
              <a:rPr lang="en-US" dirty="0" smtClean="0"/>
              <a:t> half-day embedded workshops on the last conference day</a:t>
            </a:r>
          </a:p>
          <a:p>
            <a:pPr lvl="1"/>
            <a:r>
              <a:rPr lang="en-US" dirty="0"/>
              <a:t>Workshop on Memory and Storage Devices and Systems</a:t>
            </a:r>
            <a:endParaRPr lang="en-US" dirty="0" smtClean="0"/>
          </a:p>
          <a:p>
            <a:pPr lvl="1"/>
            <a:r>
              <a:rPr lang="en-US" dirty="0"/>
              <a:t>EDA Winter Workshop</a:t>
            </a:r>
            <a:endParaRPr lang="en-US" dirty="0" smtClean="0"/>
          </a:p>
          <a:p>
            <a:r>
              <a:rPr lang="en-US" dirty="0" smtClean="0"/>
              <a:t>Attendees</a:t>
            </a:r>
          </a:p>
          <a:p>
            <a:pPr lvl="1"/>
            <a:r>
              <a:rPr lang="en-US" dirty="0" smtClean="0"/>
              <a:t>Conference: 373 (368)</a:t>
            </a:r>
          </a:p>
          <a:p>
            <a:pPr lvl="2"/>
            <a:r>
              <a:rPr lang="en-US" dirty="0" smtClean="0"/>
              <a:t>Academia: 337 [203 students] (271), Industries: 36 (95), Others: 0 (2)</a:t>
            </a:r>
          </a:p>
          <a:p>
            <a:pPr lvl="1"/>
            <a:r>
              <a:rPr lang="en-US" dirty="0" smtClean="0"/>
              <a:t>Tutorials: 78</a:t>
            </a:r>
          </a:p>
        </p:txBody>
      </p:sp>
    </p:spTree>
    <p:extLst>
      <p:ext uri="{BB962C8B-B14F-4D97-AF65-F5344CB8AC3E}">
        <p14:creationId xmlns:p14="http://schemas.microsoft.com/office/powerpoint/2010/main" val="398066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ASP-DAC </a:t>
            </a:r>
            <a:r>
              <a:rPr lang="en-US" dirty="0" smtClean="0"/>
              <a:t>2018 </a:t>
            </a:r>
            <a:r>
              <a:rPr lang="en-US" dirty="0"/>
              <a:t>TPC report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65" y="898290"/>
            <a:ext cx="6447501" cy="3632735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# of registrations </a:t>
            </a:r>
            <a:r>
              <a:rPr lang="en-US" b="1" dirty="0" smtClean="0"/>
              <a:t>and </a:t>
            </a:r>
            <a:r>
              <a:rPr lang="en-US" b="1" dirty="0" smtClean="0">
                <a:solidFill>
                  <a:srgbClr val="C00000"/>
                </a:solidFill>
              </a:rPr>
              <a:t>papers for review</a:t>
            </a:r>
          </a:p>
          <a:p>
            <a:r>
              <a:rPr lang="en-US" b="1" dirty="0" smtClean="0">
                <a:latin typeface="+mn-lt"/>
              </a:rPr>
              <a:t>Acceptance </a:t>
            </a:r>
            <a:r>
              <a:rPr lang="en-US" b="1" dirty="0"/>
              <a:t>r</a:t>
            </a:r>
            <a:r>
              <a:rPr lang="en-US" b="1" dirty="0" smtClean="0">
                <a:latin typeface="+mn-lt"/>
              </a:rPr>
              <a:t>atio: 32 / 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38</a:t>
            </a:r>
            <a:r>
              <a:rPr lang="en-US" b="1" dirty="0" smtClean="0">
                <a:latin typeface="+mn-lt"/>
              </a:rPr>
              <a:t> %</a:t>
            </a:r>
          </a:p>
          <a:p>
            <a:r>
              <a:rPr lang="en-US" b="1" dirty="0" smtClean="0"/>
              <a:t>Face-to-face TPC meeting at Tokyo</a:t>
            </a:r>
            <a:endParaRPr lang="en-US" b="1" dirty="0">
              <a:latin typeface="+mn-lt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t="1392"/>
          <a:stretch/>
        </p:blipFill>
        <p:spPr>
          <a:xfrm>
            <a:off x="0" y="2140886"/>
            <a:ext cx="5035950" cy="300261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603" y="1"/>
            <a:ext cx="4262423" cy="282791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257" y="3071078"/>
            <a:ext cx="2552327" cy="201705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076139" y="3716298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C00000"/>
                </a:solidFill>
              </a:rPr>
              <a:t>304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34033" y="4012603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C00000"/>
                </a:solidFill>
              </a:rPr>
              <a:t>234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11845" y="391123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C00000"/>
                </a:solidFill>
              </a:rPr>
              <a:t>274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2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ASP-DAC 2019 (Jan. 21 to 24 @ Tokyo)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679" y="898287"/>
            <a:ext cx="6447501" cy="3806937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General chair</a:t>
            </a:r>
          </a:p>
          <a:p>
            <a:pPr lvl="1"/>
            <a:r>
              <a:rPr kumimoji="1" lang="en-US" altLang="ja-JP" dirty="0"/>
              <a:t>Toshiyuki Shibuya (Fujitsu Labs., Japan</a:t>
            </a:r>
            <a:r>
              <a:rPr kumimoji="1" lang="en-US" altLang="ja-JP" dirty="0" smtClean="0"/>
              <a:t>)</a:t>
            </a:r>
          </a:p>
          <a:p>
            <a:r>
              <a:rPr kumimoji="1" lang="en-US" altLang="ja-JP" dirty="0" smtClean="0"/>
              <a:t>TPC chair</a:t>
            </a:r>
          </a:p>
          <a:p>
            <a:pPr lvl="1"/>
            <a:r>
              <a:rPr kumimoji="1" lang="en-US" altLang="ja-JP" dirty="0" err="1" smtClean="0"/>
              <a:t>Taewhan</a:t>
            </a:r>
            <a:r>
              <a:rPr kumimoji="1" lang="en-US" altLang="ja-JP" dirty="0" smtClean="0"/>
              <a:t> Kim </a:t>
            </a:r>
            <a:r>
              <a:rPr kumimoji="1" lang="en-US" altLang="ja-JP" dirty="0"/>
              <a:t>(Seoul National U., Korea</a:t>
            </a:r>
            <a:r>
              <a:rPr kumimoji="1" lang="en-US" altLang="ja-JP" dirty="0" smtClean="0"/>
              <a:t>)</a:t>
            </a:r>
          </a:p>
          <a:p>
            <a:r>
              <a:rPr kumimoji="1" lang="en-US" altLang="ja-JP" dirty="0" smtClean="0"/>
              <a:t>Important dates</a:t>
            </a:r>
          </a:p>
          <a:p>
            <a:pPr lvl="1"/>
            <a:r>
              <a:rPr kumimoji="1" lang="en-US" altLang="ja-JP" dirty="0" smtClean="0"/>
              <a:t>Submission deadline: </a:t>
            </a:r>
            <a:r>
              <a:rPr kumimoji="1" lang="en-US" altLang="ja-JP" dirty="0"/>
              <a:t>5 PM AOE </a:t>
            </a:r>
            <a:r>
              <a:rPr kumimoji="1" lang="en-US" altLang="ja-JP" dirty="0" smtClean="0"/>
              <a:t>July 6, 2018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TPC meeting: Aug. </a:t>
            </a:r>
            <a:r>
              <a:rPr kumimoji="1" lang="en-US" altLang="ja-JP" dirty="0" smtClean="0"/>
              <a:t>27, 2018 </a:t>
            </a:r>
            <a:r>
              <a:rPr kumimoji="1" lang="en-US" altLang="ja-JP" dirty="0"/>
              <a:t>@ </a:t>
            </a:r>
            <a:r>
              <a:rPr kumimoji="1" lang="en-US" altLang="ja-JP" dirty="0" smtClean="0"/>
              <a:t>Seoul</a:t>
            </a:r>
            <a:endParaRPr kumimoji="1" lang="en-US" altLang="ja-JP" dirty="0"/>
          </a:p>
          <a:p>
            <a:r>
              <a:rPr kumimoji="1" lang="en-US" altLang="ja-JP" dirty="0" smtClean="0"/>
              <a:t>Venue</a:t>
            </a:r>
          </a:p>
          <a:p>
            <a:pPr lvl="1"/>
            <a:r>
              <a:rPr kumimoji="1" lang="en-US" altLang="ja-JP" dirty="0" smtClean="0"/>
              <a:t>National museum of emerging science</a:t>
            </a:r>
            <a:br>
              <a:rPr kumimoji="1" lang="en-US" altLang="ja-JP" dirty="0" smtClean="0"/>
            </a:br>
            <a:r>
              <a:rPr kumimoji="1" lang="en-US" altLang="ja-JP" dirty="0" smtClean="0"/>
              <a:t>and innovation (MIRAIKAN)</a:t>
            </a:r>
          </a:p>
          <a:p>
            <a:r>
              <a:rPr kumimoji="1" lang="en-US" altLang="ja-JP" dirty="0"/>
              <a:t>Future conference sites:</a:t>
            </a:r>
          </a:p>
          <a:p>
            <a:pPr lvl="1"/>
            <a:r>
              <a:rPr kumimoji="1" lang="en-US" altLang="ja-JP" dirty="0"/>
              <a:t>Beijing, 2020</a:t>
            </a:r>
          </a:p>
          <a:p>
            <a:pPr lvl="1"/>
            <a:r>
              <a:rPr kumimoji="1" lang="en-US" altLang="ja-JP" dirty="0"/>
              <a:t>Tokyo, </a:t>
            </a:r>
            <a:r>
              <a:rPr kumimoji="1" lang="en-US" altLang="ja-JP" dirty="0" smtClean="0"/>
              <a:t>2021</a:t>
            </a:r>
            <a:endParaRPr kumimoji="1" lang="en-US" altLang="ja-JP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83" y="803852"/>
            <a:ext cx="4276547" cy="205406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302" y="2952627"/>
            <a:ext cx="2354063" cy="14525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320" y="2957416"/>
            <a:ext cx="1883250" cy="135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8186"/>
      </p:ext>
    </p:extLst>
  </p:cSld>
  <p:clrMapOvr>
    <a:masterClrMapping/>
  </p:clrMapOvr>
</p:sld>
</file>

<file path=ppt/theme/theme1.xml><?xml version="1.0" encoding="utf-8"?>
<a:theme xmlns:a="http://schemas.openxmlformats.org/drawingml/2006/main" name="EC BoG DAC 2018 Templat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1658</TotalTime>
  <Words>182</Words>
  <Application>Microsoft Office PowerPoint</Application>
  <PresentationFormat>画面に合わせる (16:9)</PresentationFormat>
  <Paragraphs>33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California FB</vt:lpstr>
      <vt:lpstr>ＭＳ Ｐゴシック</vt:lpstr>
      <vt:lpstr>Arial</vt:lpstr>
      <vt:lpstr>Wingdings 3</vt:lpstr>
      <vt:lpstr>EC BoG DAC 2018 Template</vt:lpstr>
      <vt:lpstr>ASP-DAC 2018 (Jan. 22 to 25 @ Jeju/Korea)</vt:lpstr>
      <vt:lpstr>ASP-DAC 2018 TPC report</vt:lpstr>
      <vt:lpstr>ASP-DAC 2019 (Jan. 21 to 24 @ Tokyo)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CEDA TELECON</dc:title>
  <dc:creator>CC-3</dc:creator>
  <cp:lastModifiedBy>橋本 昌宜</cp:lastModifiedBy>
  <cp:revision>52</cp:revision>
  <dcterms:created xsi:type="dcterms:W3CDTF">2016-04-15T13:56:06Z</dcterms:created>
  <dcterms:modified xsi:type="dcterms:W3CDTF">2018-06-19T03:51:08Z</dcterms:modified>
</cp:coreProperties>
</file>