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5"/>
  </p:notesMasterIdLst>
  <p:sldIdLst>
    <p:sldId id="256" r:id="rId2"/>
    <p:sldId id="276" r:id="rId3"/>
    <p:sldId id="26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08" autoAdjust="0"/>
    <p:restoredTop sz="94675" autoAdjust="0"/>
  </p:normalViewPr>
  <p:slideViewPr>
    <p:cSldViewPr snapToGrid="0">
      <p:cViewPr varScale="1">
        <p:scale>
          <a:sx n="62" d="100"/>
          <a:sy n="62" d="100"/>
        </p:scale>
        <p:origin x="1398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EA8A9-4404-4123-B7BD-5E3D5BDD84B1}" type="datetimeFigureOut">
              <a:rPr lang="es-ES" smtClean="0"/>
              <a:t>05/06/2016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60C02-3C31-4BF8-8B94-6316F82B4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465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ＭＳ Ｐゴシック" charset="-128"/>
              </a:rPr>
              <a:t>What are the goals that you are driving to (or an ideal state)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ＭＳ Ｐゴシック" charset="-128"/>
              </a:rPr>
              <a:t>What is the current state of affairs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ＭＳ Ｐゴシック" charset="-128"/>
              </a:rPr>
              <a:t>How do you measure progress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ＭＳ Ｐゴシック" charset="-128"/>
              </a:rPr>
              <a:t>What help do you need (no restrictions on what you can ask for)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C4C07-6BDD-4BA0-8CBE-98A38E76BAF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79189" y="6487412"/>
            <a:ext cx="91193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06/05/2016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9478" y="5430644"/>
            <a:ext cx="4809346" cy="174706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889" y="6509715"/>
            <a:ext cx="2991416" cy="365125"/>
          </a:xfrm>
        </p:spPr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0976" y="6487411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302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2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58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3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16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3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2160589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47258" y="5675966"/>
            <a:ext cx="3841565" cy="13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1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8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084555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373718" y="5687117"/>
            <a:ext cx="3815106" cy="138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05" y="2570429"/>
            <a:ext cx="7766936" cy="1646302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800" dirty="0"/>
              <a:t>IEEE CEDA </a:t>
            </a:r>
            <a:br>
              <a:rPr lang="en-US" sz="4800" dirty="0"/>
            </a:br>
            <a:r>
              <a:rPr lang="en-US" sz="4800" dirty="0" smtClean="0"/>
              <a:t>Constitution and Bylaws Amendment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4523213"/>
            <a:ext cx="7766936" cy="1096899"/>
          </a:xfrm>
        </p:spPr>
        <p:txBody>
          <a:bodyPr/>
          <a:lstStyle/>
          <a:p>
            <a:r>
              <a:rPr lang="en-US" b="1" dirty="0"/>
              <a:t>Austin Convention Center, Austin, TX</a:t>
            </a:r>
            <a:br>
              <a:rPr lang="en-US" b="1" dirty="0"/>
            </a:br>
            <a:r>
              <a:rPr lang="en-US" b="1" dirty="0"/>
              <a:t>June 5</a:t>
            </a:r>
            <a:r>
              <a:rPr lang="en-US" b="1" baseline="30000" dirty="0"/>
              <a:t>th</a:t>
            </a:r>
            <a:r>
              <a:rPr lang="en-US" b="1" dirty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28143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950" y="514700"/>
            <a:ext cx="9920868" cy="498475"/>
          </a:xfrm>
        </p:spPr>
        <p:txBody>
          <a:bodyPr>
            <a:noAutofit/>
          </a:bodyPr>
          <a:lstStyle/>
          <a:p>
            <a:r>
              <a:rPr lang="en-US" dirty="0"/>
              <a:t>CEDA </a:t>
            </a:r>
            <a:r>
              <a:rPr lang="en-US" dirty="0" smtClean="0"/>
              <a:t>– </a:t>
            </a:r>
            <a:r>
              <a:rPr lang="en-US" dirty="0" smtClean="0"/>
              <a:t>A few words about Amendment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1840921"/>
            <a:ext cx="9109718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Ensure that our current practices are consistent with our constitution and bylaws (and the future needs of CEDA).</a:t>
            </a:r>
          </a:p>
        </p:txBody>
      </p:sp>
    </p:spTree>
    <p:extLst>
      <p:ext uri="{BB962C8B-B14F-4D97-AF65-F5344CB8AC3E}">
        <p14:creationId xmlns:p14="http://schemas.microsoft.com/office/powerpoint/2010/main" val="789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139" y="349405"/>
            <a:ext cx="9322853" cy="1320800"/>
          </a:xfrm>
        </p:spPr>
        <p:txBody>
          <a:bodyPr>
            <a:normAutofit/>
          </a:bodyPr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167" y="1067810"/>
            <a:ext cx="10492867" cy="5348488"/>
          </a:xfrm>
        </p:spPr>
        <p:txBody>
          <a:bodyPr>
            <a:noAutofit/>
          </a:bodyPr>
          <a:lstStyle/>
          <a:p>
            <a:r>
              <a:rPr lang="en-US" dirty="0" smtClean="0"/>
              <a:t>Chair of Awards </a:t>
            </a:r>
            <a:r>
              <a:rPr lang="en-US" dirty="0" smtClean="0">
                <a:sym typeface="Wingdings" panose="05000000000000000000" pitchFamily="2" charset="2"/>
              </a:rPr>
              <a:t> VP of Awards and part of Exec committee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President Elect  Formalized role (a) VP of Strategy and (b) rep to DAC EC. No separate VP of strategy.</a:t>
            </a:r>
          </a:p>
          <a:p>
            <a:r>
              <a:rPr lang="en-US" dirty="0" smtClean="0"/>
              <a:t>Fellows Committee </a:t>
            </a:r>
            <a:r>
              <a:rPr lang="en-US" dirty="0" smtClean="0"/>
              <a:t>definition clarifies</a:t>
            </a:r>
          </a:p>
          <a:p>
            <a:r>
              <a:rPr lang="en-US" dirty="0" smtClean="0"/>
              <a:t>BoG F2F expectations – at least one annual meeting to discuss current direction and strategy</a:t>
            </a:r>
          </a:p>
          <a:p>
            <a:r>
              <a:rPr lang="en-US" dirty="0" smtClean="0"/>
              <a:t>Only one rep (vs two) needs to be appointed by each parent society.  Made it uniform for member technology orgs as well. Rep can designate an alternate with voting powers</a:t>
            </a:r>
          </a:p>
          <a:p>
            <a:pPr lvl="1"/>
            <a:r>
              <a:rPr lang="en-US" sz="1800" dirty="0" smtClean="0"/>
              <a:t>Replaced “term of 2 years” with “desired term of 2 years”</a:t>
            </a:r>
          </a:p>
          <a:p>
            <a:r>
              <a:rPr lang="en-US" dirty="0" smtClean="0"/>
              <a:t>Removed CANDE</a:t>
            </a:r>
          </a:p>
          <a:p>
            <a:r>
              <a:rPr lang="en-US" dirty="0" smtClean="0"/>
              <a:t>Added SVDTC</a:t>
            </a:r>
          </a:p>
          <a:p>
            <a:r>
              <a:rPr lang="en-US" dirty="0" smtClean="0"/>
              <a:t>Past President will also chair the constitution and bylaws committee</a:t>
            </a:r>
          </a:p>
          <a:p>
            <a:r>
              <a:rPr lang="en-US" dirty="0" smtClean="0"/>
              <a:t>Standards chair to work collaboratively with Si2, Accellera and other such orgs</a:t>
            </a:r>
          </a:p>
          <a:p>
            <a:r>
              <a:rPr lang="en-US" dirty="0" smtClean="0"/>
              <a:t>Clarified default term for </a:t>
            </a:r>
            <a:r>
              <a:rPr lang="en-US" dirty="0" err="1" smtClean="0"/>
              <a:t>EiC’s</a:t>
            </a:r>
            <a:r>
              <a:rPr lang="en-US" dirty="0" smtClean="0"/>
              <a:t> to be 2 years (if not codified elsewhere)</a:t>
            </a:r>
          </a:p>
          <a:p>
            <a:r>
              <a:rPr lang="en-US" dirty="0" smtClean="0"/>
              <a:t>Language clean up</a:t>
            </a:r>
          </a:p>
        </p:txBody>
      </p:sp>
    </p:spTree>
    <p:extLst>
      <p:ext uri="{BB962C8B-B14F-4D97-AF65-F5344CB8AC3E}">
        <p14:creationId xmlns:p14="http://schemas.microsoft.com/office/powerpoint/2010/main" val="227145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866</TotalTime>
  <Words>230</Words>
  <Application>Microsoft Office PowerPoint</Application>
  <PresentationFormat>Widescreen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ＭＳ Ｐゴシック</vt:lpstr>
      <vt:lpstr>ＭＳ Ｐゴシック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    IEEE CEDA  Constitution and Bylaws Amendment</vt:lpstr>
      <vt:lpstr>CEDA – A few words about Amendment</vt:lpstr>
      <vt:lpstr>Key Points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Rawat, Shishpal S</cp:lastModifiedBy>
  <cp:revision>58</cp:revision>
  <dcterms:created xsi:type="dcterms:W3CDTF">2016-04-15T13:56:06Z</dcterms:created>
  <dcterms:modified xsi:type="dcterms:W3CDTF">2016-06-05T12:25:52Z</dcterms:modified>
</cp:coreProperties>
</file>