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8" r:id="rId2"/>
    <p:sldId id="259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26" autoAdjust="0"/>
    <p:restoredTop sz="94660" autoAdjust="0"/>
  </p:normalViewPr>
  <p:slideViewPr>
    <p:cSldViewPr snapToGrid="0">
      <p:cViewPr>
        <p:scale>
          <a:sx n="103" d="100"/>
          <a:sy n="103" d="100"/>
        </p:scale>
        <p:origin x="-978" y="2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mailto:David%20Atienza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June 24, 2018</a:t>
            </a:r>
            <a:br>
              <a:rPr lang="en-US" dirty="0" smtClean="0"/>
            </a:br>
            <a:r>
              <a:rPr lang="en-US" dirty="0" smtClean="0"/>
              <a:t>San Francisco,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Member Society Report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(CASS)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dirty="0" smtClean="0"/>
              <a:t>Enrico </a:t>
            </a:r>
            <a:r>
              <a:rPr lang="en-US" sz="1200" dirty="0" err="1" smtClean="0"/>
              <a:t>Macii</a:t>
            </a:r>
            <a:endParaRPr lang="en-US" sz="1200" dirty="0" smtClean="0"/>
          </a:p>
          <a:p>
            <a:r>
              <a:rPr lang="en-US" sz="1200" dirty="0" smtClean="0"/>
              <a:t>CASS Representative</a:t>
            </a:r>
            <a:endParaRPr lang="en-US" sz="1200" dirty="0"/>
          </a:p>
        </p:txBody>
      </p:sp>
      <p:pic>
        <p:nvPicPr>
          <p:cNvPr id="4" name="Picture 3" descr="Q:\tad\cass\Logos, Signatures, Photos\New CASS Logo in 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95" y="2739304"/>
            <a:ext cx="381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IEEE MB Blue 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40" y="2799263"/>
            <a:ext cx="858978" cy="25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Status of </a:t>
            </a:r>
            <a:r>
              <a:rPr lang="en-US" dirty="0" smtClean="0">
                <a:latin typeface="+mn-lt"/>
              </a:rPr>
              <a:t>Activity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+mn-lt"/>
              </a:rPr>
              <a:t>Strong push by CASS community to have more interaction and exchange with EDA community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Many CASS people need EDA know-how for their daily work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+mn-lt"/>
              </a:rPr>
              <a:t>CASS </a:t>
            </a:r>
            <a:r>
              <a:rPr lang="en-US" sz="1600" dirty="0" err="1" smtClean="0">
                <a:latin typeface="+mn-lt"/>
              </a:rPr>
              <a:t>BoG</a:t>
            </a:r>
            <a:r>
              <a:rPr lang="en-US" sz="1600" dirty="0" smtClean="0">
                <a:latin typeface="+mn-lt"/>
              </a:rPr>
              <a:t> established a SIG on EDA  (March 2017)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>
                <a:latin typeface="+mn-lt"/>
              </a:rPr>
              <a:t>SIG-EDA, now SIG-Modeling (CASS </a:t>
            </a:r>
            <a:r>
              <a:rPr lang="en-US" sz="1200" dirty="0" err="1" smtClean="0">
                <a:latin typeface="+mn-lt"/>
              </a:rPr>
              <a:t>BoG</a:t>
            </a:r>
            <a:r>
              <a:rPr lang="en-US" sz="1200" dirty="0" smtClean="0">
                <a:latin typeface="+mn-lt"/>
              </a:rPr>
              <a:t> decision, 2018)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Effort to attract EDA people to CASS flagship conferences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2018: Included EDA as Major Theme for ISCAS</a:t>
            </a:r>
          </a:p>
          <a:p>
            <a:pPr lvl="2">
              <a:lnSpc>
                <a:spcPct val="150000"/>
              </a:lnSpc>
            </a:pPr>
            <a:r>
              <a:rPr lang="en-US" sz="1200" dirty="0" smtClean="0"/>
              <a:t>5 Regular Sessions on EDA (25 papers)</a:t>
            </a:r>
          </a:p>
          <a:p>
            <a:pPr lvl="2">
              <a:lnSpc>
                <a:spcPct val="150000"/>
              </a:lnSpc>
            </a:pPr>
            <a:r>
              <a:rPr lang="en-US" sz="1200" dirty="0" smtClean="0"/>
              <a:t>3+1 Special Sessions on EDA (20 papers) – coordination by SIG-EDA</a:t>
            </a: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Future Directions…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5" y="898290"/>
            <a:ext cx="6616999" cy="36327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Ongoing </a:t>
            </a:r>
            <a:r>
              <a:rPr lang="en-US" sz="1600" dirty="0" smtClean="0"/>
              <a:t>discussion within SIG-Modeling to </a:t>
            </a:r>
            <a:r>
              <a:rPr lang="en-US" sz="1600" dirty="0"/>
              <a:t>plan 2019 initiatives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>
                <a:latin typeface="+mn-lt"/>
              </a:rPr>
              <a:t>Sinergy CASS-CEDA on DLP?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Joint  tutorials/short courses at CASS and CEDA conferences?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EDA summer school?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+mn-lt"/>
              </a:rPr>
              <a:t>Point of concern by CASS </a:t>
            </a:r>
            <a:r>
              <a:rPr lang="en-US" sz="1600" dirty="0" err="1" smtClean="0">
                <a:latin typeface="+mn-lt"/>
              </a:rPr>
              <a:t>BoG</a:t>
            </a:r>
            <a:r>
              <a:rPr lang="en-US" sz="1600" dirty="0" smtClean="0">
                <a:latin typeface="+mn-lt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Financial status of D&amp;T </a:t>
            </a:r>
          </a:p>
          <a:p>
            <a:pPr lvl="2">
              <a:lnSpc>
                <a:spcPct val="150000"/>
              </a:lnSpc>
            </a:pPr>
            <a:r>
              <a:rPr lang="en-US" sz="1200" dirty="0" smtClean="0">
                <a:latin typeface="+mn-lt"/>
              </a:rPr>
              <a:t>What actions to improve the numbers?</a:t>
            </a:r>
          </a:p>
          <a:p>
            <a:endParaRPr lang="en-US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143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EC BoG DAC 2018 Template</vt:lpstr>
      <vt:lpstr>Member Society Report (CASS)</vt:lpstr>
      <vt:lpstr>Status of Activity</vt:lpstr>
      <vt:lpstr>Future Directions…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utente</cp:lastModifiedBy>
  <cp:revision>51</cp:revision>
  <dcterms:created xsi:type="dcterms:W3CDTF">2016-04-15T13:56:06Z</dcterms:created>
  <dcterms:modified xsi:type="dcterms:W3CDTF">2018-06-24T17:07:49Z</dcterms:modified>
</cp:coreProperties>
</file>