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47" r:id="rId3"/>
    <p:sldId id="348" r:id="rId4"/>
    <p:sldId id="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40284B8-3876-114B-917A-D5AA00D616B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DD76CE8-906F-B84A-96CE-3B80A604E772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BDB530AA-8460-FE4B-A92F-A4E8A1C233BA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971800"/>
            <a:ext cx="8763000" cy="27432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0000FF"/>
                </a:solidFill>
              </a:rPr>
              <a:t>IEEE CANDE 2011 </a:t>
            </a:r>
            <a:br>
              <a:rPr lang="en-US" sz="4000" dirty="0">
                <a:solidFill>
                  <a:srgbClr val="0000FF"/>
                </a:solidFill>
              </a:rPr>
            </a:br>
            <a:r>
              <a:rPr lang="en-US" sz="4000" dirty="0">
                <a:solidFill>
                  <a:srgbClr val="0000FF"/>
                </a:solidFill>
              </a:rPr>
              <a:t>CAS/CEDA Technical Committee</a:t>
            </a:r>
            <a:br>
              <a:rPr lang="en-US" sz="4000" dirty="0">
                <a:solidFill>
                  <a:srgbClr val="0000FF"/>
                </a:solidFill>
              </a:rPr>
            </a:br>
            <a:r>
              <a:rPr lang="en-US" sz="4000" dirty="0" err="1">
                <a:solidFill>
                  <a:srgbClr val="0000FF"/>
                </a:solidFill>
              </a:rPr>
              <a:t>www.cande.net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2053" name="Picture 5" descr="cande-logo-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1"/>
            <a:ext cx="22860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CANDE 2011 Officers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1"/>
            <a:ext cx="8458200" cy="4525963"/>
          </a:xfrm>
        </p:spPr>
        <p:txBody>
          <a:bodyPr/>
          <a:lstStyle/>
          <a:p>
            <a:r>
              <a:rPr lang="en-US" dirty="0"/>
              <a:t>Chair: Priyank Kalla, Univ. of Utah</a:t>
            </a:r>
          </a:p>
          <a:p>
            <a:r>
              <a:rPr lang="en-US" dirty="0"/>
              <a:t>Secretary: </a:t>
            </a:r>
            <a:r>
              <a:rPr lang="en-US" dirty="0" err="1"/>
              <a:t>Farinaz</a:t>
            </a:r>
            <a:r>
              <a:rPr lang="en-US" dirty="0"/>
              <a:t> </a:t>
            </a:r>
            <a:r>
              <a:rPr lang="en-US" dirty="0" err="1"/>
              <a:t>Koushanfar</a:t>
            </a:r>
            <a:r>
              <a:rPr lang="en-US" dirty="0"/>
              <a:t>, Rice Univ.</a:t>
            </a:r>
          </a:p>
          <a:p>
            <a:r>
              <a:rPr lang="en-US" dirty="0"/>
              <a:t>Treasurer: </a:t>
            </a:r>
            <a:r>
              <a:rPr lang="en-US" dirty="0" err="1"/>
              <a:t>Gi-Joon</a:t>
            </a:r>
            <a:r>
              <a:rPr lang="en-US" dirty="0"/>
              <a:t> Nam, IBM</a:t>
            </a:r>
          </a:p>
          <a:p>
            <a:r>
              <a:rPr lang="en-US" dirty="0"/>
              <a:t>Past Chair: </a:t>
            </a:r>
            <a:r>
              <a:rPr lang="en-US" dirty="0" err="1"/>
              <a:t>Subhasish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, Stanford Univ. </a:t>
            </a:r>
          </a:p>
          <a:p>
            <a:r>
              <a:rPr lang="en-US" dirty="0"/>
              <a:t>Publicity Chair: </a:t>
            </a:r>
            <a:r>
              <a:rPr lang="en-US" dirty="0" err="1"/>
              <a:t>Azadeh</a:t>
            </a:r>
            <a:r>
              <a:rPr lang="en-US" dirty="0"/>
              <a:t> </a:t>
            </a:r>
            <a:r>
              <a:rPr lang="en-US" dirty="0" err="1"/>
              <a:t>Davoodi</a:t>
            </a:r>
            <a:r>
              <a:rPr lang="en-US" dirty="0"/>
              <a:t>, Univ. of Wisconsin</a:t>
            </a:r>
          </a:p>
          <a:p>
            <a:r>
              <a:rPr lang="en-US" dirty="0"/>
              <a:t>Workshop Chair: Deming Chen, Univ. of Illinois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1"/>
            <a:ext cx="8229600" cy="715963"/>
          </a:xfrm>
        </p:spPr>
        <p:txBody>
          <a:bodyPr/>
          <a:lstStyle/>
          <a:p>
            <a:r>
              <a:rPr lang="en-US" sz="4000" dirty="0"/>
              <a:t>Agenda for DAC Meeting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534400" cy="5638800"/>
          </a:xfrm>
        </p:spPr>
        <p:txBody>
          <a:bodyPr/>
          <a:lstStyle/>
          <a:p>
            <a:r>
              <a:rPr lang="en-US" dirty="0"/>
              <a:t>Introduce 2010 CANDE Officers </a:t>
            </a:r>
          </a:p>
          <a:p>
            <a:r>
              <a:rPr lang="en-US" dirty="0"/>
              <a:t>CANDE and Workshop Status</a:t>
            </a:r>
          </a:p>
          <a:p>
            <a:pPr lvl="1"/>
            <a:r>
              <a:rPr lang="en-US" dirty="0"/>
              <a:t>CANDE Workshop Scheduled for Nov. 10-12 [Right after ICCAD]</a:t>
            </a:r>
          </a:p>
          <a:p>
            <a:pPr lvl="1"/>
            <a:r>
              <a:rPr lang="en-US" dirty="0"/>
              <a:t>Location: Near the SFO-Bay Area</a:t>
            </a:r>
          </a:p>
          <a:p>
            <a:pPr lvl="1"/>
            <a:r>
              <a:rPr lang="en-US" dirty="0"/>
              <a:t>Student support from NSF and CAS </a:t>
            </a:r>
            <a:r>
              <a:rPr lang="en-US" dirty="0" err="1"/>
              <a:t>BoG</a:t>
            </a:r>
            <a:endParaRPr lang="en-US" dirty="0"/>
          </a:p>
          <a:p>
            <a:r>
              <a:rPr lang="en-US" dirty="0"/>
              <a:t>CANDE Charter updates to reflect CEDA Membership – Voting at the DAC meeting</a:t>
            </a:r>
          </a:p>
          <a:p>
            <a:r>
              <a:rPr lang="en-US" dirty="0"/>
              <a:t>Other issues to discuss: Financials, increasing overseas participation, publicity….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136</Words>
  <Application>Microsoft Office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IEEE CANDE 2011  CAS/CEDA Technical Committee www.cande.net</vt:lpstr>
      <vt:lpstr>CANDE 2011 Officers</vt:lpstr>
      <vt:lpstr>Agenda for DAC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15</cp:revision>
  <dcterms:created xsi:type="dcterms:W3CDTF">2022-06-09T15:14:19Z</dcterms:created>
  <dcterms:modified xsi:type="dcterms:W3CDTF">2022-06-09T15:37:58Z</dcterms:modified>
</cp:coreProperties>
</file>