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8"/>
  </p:notesMasterIdLst>
  <p:sldIdLst>
    <p:sldId id="389" r:id="rId4"/>
    <p:sldId id="390" r:id="rId5"/>
    <p:sldId id="391" r:id="rId6"/>
    <p:sldId id="3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2972320" cy="457200"/>
          </a:xfrm>
          <a:prstGeom prst="rect">
            <a:avLst/>
          </a:prstGeom>
          <a:noFill/>
        </p:spPr>
        <p:txBody>
          <a:bodyPr lIns="90004" tIns="45002" rIns="90004" bIns="45002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sym typeface="Gill Sans" charset="0"/>
              </a:rPr>
              <a:t>GTO2003EXT.ppt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122" y="0"/>
            <a:ext cx="2972320" cy="457200"/>
          </a:xfrm>
          <a:prstGeom prst="rect">
            <a:avLst/>
          </a:prstGeom>
          <a:noFill/>
        </p:spPr>
        <p:txBody>
          <a:bodyPr lIns="90004" tIns="45002" rIns="90004" bIns="45002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785F9B-23AA-432F-83E3-0028278ECC6D}" type="datetime1">
              <a:rPr kumimoji="0" 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sym typeface="Gill Sans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4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sym typeface="Gill Sans" charset="0"/>
            </a:endParaRP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122" y="8685235"/>
            <a:ext cx="2972320" cy="457200"/>
          </a:xfrm>
          <a:prstGeom prst="rect">
            <a:avLst/>
          </a:prstGeom>
          <a:noFill/>
        </p:spPr>
        <p:txBody>
          <a:bodyPr lIns="90004" tIns="45002" rIns="90004" bIns="45002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23B9C4-BECC-406C-9645-047A7D1C0EF4}" type="slidenum">
              <a:rPr kumimoji="0" 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sym typeface="Gill Sans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4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sym typeface="Gill Sans" charset="0"/>
            </a:endParaRP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122" y="8685235"/>
            <a:ext cx="2972320" cy="457200"/>
          </a:xfrm>
          <a:prstGeom prst="rect">
            <a:avLst/>
          </a:prstGeom>
          <a:noFill/>
        </p:spPr>
        <p:txBody>
          <a:bodyPr lIns="90004" tIns="45002" rIns="90004" bIns="45002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6F9FE0-D75F-455E-A8CC-0848BA4D7272}" type="slidenum">
              <a:rPr kumimoji="0" 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sym typeface="Gill Sans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4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sym typeface="Gill Sans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122" y="8685235"/>
            <a:ext cx="2972320" cy="457200"/>
          </a:xfrm>
          <a:prstGeom prst="rect">
            <a:avLst/>
          </a:prstGeom>
          <a:noFill/>
        </p:spPr>
        <p:txBody>
          <a:bodyPr lIns="90004" tIns="45002" rIns="90004" bIns="45002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5E94E0-F0E6-47CD-A5DA-EEDD8B3343EE}" type="slidenum">
              <a:rPr kumimoji="0" 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sym typeface="Gill Sans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4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sym typeface="Gill Sans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122" y="8685235"/>
            <a:ext cx="2972320" cy="457200"/>
          </a:xfrm>
          <a:prstGeom prst="rect">
            <a:avLst/>
          </a:prstGeom>
          <a:noFill/>
        </p:spPr>
        <p:txBody>
          <a:bodyPr lIns="90004" tIns="45002" rIns="90004" bIns="45002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1D726C-8824-4878-AB91-CD6E007082CC}" type="slidenum">
              <a:rPr kumimoji="0" 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sym typeface="Gill Sans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4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sym typeface="Gill Sans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176638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41075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470589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242322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07892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315563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00759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76788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404488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582877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4833" y="0"/>
            <a:ext cx="2667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0"/>
            <a:ext cx="7802033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6427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"/>
            <a:ext cx="1002876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072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0000FF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17714" y="4191001"/>
            <a:ext cx="8269287" cy="1470025"/>
          </a:xfrm>
        </p:spPr>
        <p:txBody>
          <a:bodyPr/>
          <a:lstStyle/>
          <a:p>
            <a:pPr algn="ctr" eaLnBrk="1" hangingPunct="1"/>
            <a:r>
              <a:rPr lang="en-US" sz="4800" dirty="0">
                <a:solidFill>
                  <a:srgbClr val="1E3AF8"/>
                </a:solidFill>
              </a:rPr>
              <a:t>CAS Society report</a:t>
            </a:r>
            <a:br>
              <a:rPr lang="en-US" sz="4800" dirty="0">
                <a:solidFill>
                  <a:srgbClr val="1E3AF8"/>
                </a:solidFill>
              </a:rPr>
            </a:br>
            <a:r>
              <a:rPr lang="en-US" sz="4800" dirty="0">
                <a:solidFill>
                  <a:srgbClr val="1E3AF8"/>
                </a:solidFill>
              </a:rPr>
              <a:t> </a:t>
            </a:r>
            <a:br>
              <a:rPr lang="en-US" sz="3600" dirty="0"/>
            </a:br>
            <a:r>
              <a:rPr lang="en-US" sz="3600" dirty="0"/>
              <a:t>Georges </a:t>
            </a:r>
            <a:r>
              <a:rPr lang="en-US" sz="3600" dirty="0" err="1"/>
              <a:t>Gielen</a:t>
            </a:r>
            <a:br>
              <a:rPr lang="en-US" b="0" dirty="0">
                <a:solidFill>
                  <a:srgbClr val="051CB4"/>
                </a:solidFill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CASS Highlights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new Journal on Emerging and Selected Topics in Circuits and Systems (JETCAS) going strong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second issue in the pipeline</a:t>
            </a:r>
          </a:p>
          <a:p>
            <a:pPr>
              <a:spcAft>
                <a:spcPts val="600"/>
              </a:spcAft>
            </a:pPr>
            <a:r>
              <a:rPr lang="en-US" dirty="0"/>
              <a:t>CASS </a:t>
            </a:r>
            <a:r>
              <a:rPr lang="en-US" dirty="0" err="1"/>
              <a:t>BoG</a:t>
            </a:r>
            <a:r>
              <a:rPr lang="en-US" dirty="0"/>
              <a:t> approved additional allocations from the budget surplus to fund initiatives in 2011</a:t>
            </a:r>
          </a:p>
          <a:p>
            <a:pPr>
              <a:spcAft>
                <a:spcPts val="600"/>
              </a:spcAft>
            </a:pPr>
            <a:r>
              <a:rPr lang="en-US" dirty="0"/>
              <a:t>CASS </a:t>
            </a:r>
            <a:r>
              <a:rPr lang="en-US" dirty="0" err="1"/>
              <a:t>Excom</a:t>
            </a:r>
            <a:r>
              <a:rPr lang="en-US" dirty="0"/>
              <a:t> approved the D&amp;T MOU and will sign this MOU with partners at the TAB meeting in June</a:t>
            </a:r>
          </a:p>
          <a:p>
            <a:pPr>
              <a:spcAft>
                <a:spcPts val="600"/>
              </a:spcAft>
            </a:pPr>
            <a:r>
              <a:rPr lang="en-US" dirty="0"/>
              <a:t>CASS is actively involved in the formulations of the RFIC compendium and the RFID publication proposals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09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CASS Highlights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CASS is re-structuring Women in CASS activities and GOLD activities to be more systematic and to encompass more than just one event at ISCAS </a:t>
            </a:r>
          </a:p>
          <a:p>
            <a:pPr lvl="1">
              <a:spcAft>
                <a:spcPts val="600"/>
              </a:spcAft>
            </a:pPr>
            <a:r>
              <a:rPr lang="en-US" dirty="0" err="1"/>
              <a:t>WiCASS</a:t>
            </a:r>
            <a:r>
              <a:rPr lang="en-US" dirty="0"/>
              <a:t> will sponsor a forum on Research-Speed-Dating at the Sensor Conference this year to promote networking among women academics and industry in research collaborations</a:t>
            </a:r>
          </a:p>
          <a:p>
            <a:pPr>
              <a:spcAft>
                <a:spcPts val="600"/>
              </a:spcAft>
            </a:pPr>
            <a:r>
              <a:rPr lang="en-US" dirty="0"/>
              <a:t>CASS debuted its new web site this year and aims to use it more effectively as portals to communicate with members and the community at large</a:t>
            </a:r>
          </a:p>
          <a:p>
            <a:pPr>
              <a:spcAft>
                <a:spcPts val="600"/>
              </a:spcAft>
            </a:pPr>
            <a:r>
              <a:rPr lang="en-US" dirty="0"/>
              <a:t>there is active discussion on combining technical committees, driven by committee members</a:t>
            </a:r>
            <a:br>
              <a:rPr lang="en-US" dirty="0"/>
            </a:br>
            <a:br>
              <a:rPr lang="en-US" dirty="0"/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09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CASS Highlights (3)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5240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CASS has convened a small team to develop a CASS Vision to propel research and development in the general areas  of circuits and systems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will report to </a:t>
            </a:r>
            <a:r>
              <a:rPr lang="en-US" dirty="0" err="1"/>
              <a:t>BoG</a:t>
            </a:r>
            <a:r>
              <a:rPr lang="en-US" dirty="0"/>
              <a:t> in November with a Vision document, which will be used as basis to work with funding agencies in US, Europe, and Asia to enhance research support in these areas</a:t>
            </a:r>
            <a:br>
              <a:rPr lang="en-US" dirty="0"/>
            </a:br>
            <a:br>
              <a:rPr lang="en-US" dirty="0"/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09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itle and Content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 copy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256</Words>
  <Application>Microsoft Office PowerPoint</Application>
  <PresentationFormat>Widescreen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Bold</vt:lpstr>
      <vt:lpstr>Calibri</vt:lpstr>
      <vt:lpstr>Calibri Light</vt:lpstr>
      <vt:lpstr>Gill Sans</vt:lpstr>
      <vt:lpstr>Tahoma</vt:lpstr>
      <vt:lpstr>Wingdings</vt:lpstr>
      <vt:lpstr>Office Theme</vt:lpstr>
      <vt:lpstr>SRC</vt:lpstr>
      <vt:lpstr>Default - Title and Content copy</vt:lpstr>
      <vt:lpstr>CAS Society report   Georges Gielen  </vt:lpstr>
      <vt:lpstr>CASS Highlights (1)</vt:lpstr>
      <vt:lpstr>CASS Highlights (2)</vt:lpstr>
      <vt:lpstr>CASS Highlights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19</cp:revision>
  <dcterms:created xsi:type="dcterms:W3CDTF">2022-06-09T15:14:19Z</dcterms:created>
  <dcterms:modified xsi:type="dcterms:W3CDTF">2022-06-09T15:40:00Z</dcterms:modified>
</cp:coreProperties>
</file>