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4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0" r:id="rId3"/>
    <p:sldMasterId id="2147483682" r:id="rId4"/>
    <p:sldMasterId id="2147483694" r:id="rId5"/>
  </p:sldMasterIdLst>
  <p:notesMasterIdLst>
    <p:notesMasterId r:id="rId10"/>
  </p:notesMasterIdLst>
  <p:sldIdLst>
    <p:sldId id="269" r:id="rId6"/>
    <p:sldId id="270" r:id="rId7"/>
    <p:sldId id="271" r:id="rId8"/>
    <p:sldId id="27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AB57C6-860C-46AA-9A9F-6BD5EA735C9E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5CAA84-DC94-43EE-8A62-4832C6E52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474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F0E3E-21D3-31A8-C27E-A993B9CC4A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F36DB1-F579-4D82-6CD0-4257D770F6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68C52-24AE-B080-B671-30C0EF1C2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A2D4F1-FBF3-FF6B-748E-4EE24A7C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7EB8AB-A917-1235-873E-4FEC1804B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446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42A08-5789-A157-793A-DD36A0F97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861A81-13B8-706A-B4DB-A47A8F3CA3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588FB9-5F7C-02E2-ED6B-C8D979E40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A37035-6A67-67A8-94FA-B7C8AB309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3297B5-97E8-9219-2BD3-08BCE5060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417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8C5D34-2A5A-753E-F1DB-5DE57493ED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A8E232-67A7-1DD3-D547-4672765EDD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44E895-A260-84DB-62DC-8096BD071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71E7B-ED8A-A560-AD18-18C84D2A6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51C117-E9DA-31DB-DE33-3B60CA612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8496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0" y="3276600"/>
            <a:ext cx="12192000" cy="0"/>
          </a:xfrm>
          <a:prstGeom prst="line">
            <a:avLst/>
          </a:prstGeom>
          <a:noFill/>
          <a:ln w="38100">
            <a:solidFill>
              <a:srgbClr val="002D6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pic>
        <p:nvPicPr>
          <p:cNvPr id="5" name="Picture 8" descr="CEDAlogoColo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6801" y="838200"/>
            <a:ext cx="7897284" cy="155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16001" y="3886200"/>
            <a:ext cx="10363200" cy="579438"/>
          </a:xfrm>
        </p:spPr>
        <p:txBody>
          <a:bodyPr wrap="square" anchor="b">
            <a:spAutoFit/>
          </a:bodyPr>
          <a:lstStyle>
            <a:lvl1pPr>
              <a:defRPr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7601" y="5105401"/>
            <a:ext cx="10363200" cy="519113"/>
          </a:xfrm>
        </p:spPr>
        <p:txBody>
          <a:bodyPr/>
          <a:lstStyle>
            <a:lvl1pPr marL="0" indent="0" algn="ctr">
              <a:buFont typeface="Wingdings" charset="2"/>
              <a:buNone/>
              <a:defRPr>
                <a:solidFill>
                  <a:srgbClr val="6578A2"/>
                </a:solidFill>
              </a:defRPr>
            </a:lvl1pPr>
          </a:lstStyle>
          <a:p>
            <a:r>
              <a:rPr lang="en-US"/>
              <a:t>Subtitle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10962218" y="6435725"/>
            <a:ext cx="1071033" cy="304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0">
                <a:solidFill>
                  <a:srgbClr val="E51837"/>
                </a:solidFill>
                <a:latin typeface="Tahoma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3086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10972800" cy="464820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D80FE5-F6A4-4408-9D64-7361C7D3C16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4297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tabLst/>
              <a:defRPr sz="3600" b="1" cap="small" baseline="0"/>
            </a:lvl1pPr>
          </a:lstStyle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+mj-lt"/>
                <a:ea typeface="MS PGothic" pitchFamily="34" charset="-128"/>
              </a:rPr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 algn="ctr">
              <a:spcAft>
                <a:spcPts val="1200"/>
              </a:spcAft>
              <a:buNone/>
              <a:def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+mn-lt"/>
                <a:ea typeface="MS PGothic" pitchFamily="34" charset="-128"/>
                <a:cs typeface="ＭＳ Ｐゴシック" charset="-128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+mn-lt"/>
                <a:ea typeface="MS PGothic" pitchFamily="34" charset="-128"/>
              </a:rPr>
              <a:t>Click to edit Master title style</a:t>
            </a:r>
          </a:p>
          <a:p>
            <a:pPr lvl="0"/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2D62"/>
              </a:solidFill>
              <a:effectLst/>
              <a:uLnTx/>
              <a:uFillTx/>
              <a:latin typeface="+mn-lt"/>
              <a:ea typeface="MS PGothic" pitchFamily="34" charset="-128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F42220-7FDF-4CE8-8A03-14384AFC497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7156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5689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95400"/>
            <a:ext cx="5689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FF5684-82FC-4091-8ED3-85161EC0774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5699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0CE70A-5F06-4FCD-8800-B7B1AFE74A2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2671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9A793C-B2FF-40D2-AA08-30DB1590CFD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6372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261BF1-5648-4B97-B973-4482831CC49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8697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B19144-DA24-4577-B593-7F31D12A1FB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192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CA266-4CB5-6127-1729-7721CC5C7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208CC-DD98-AB03-62EC-33056E97D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4F7765-7766-605D-C228-55E21D0F9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88267E-9BAC-1AFE-1BB2-C4B39EB7F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640DE5-B4FE-DF4D-14C9-F19DDBF43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6510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>
            <a:no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B08A0A-9EE6-4522-B414-FEFF62E946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6643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010C9D3-3203-4847-904F-3BD5E1E2CA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298287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2F3C0C2-B49C-4F8B-B828-C7C4D11AF2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750209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77954DF-3EA5-4DD9-B0DD-E4945132907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384830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3611563"/>
            <a:ext cx="5080000" cy="1198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3611563"/>
            <a:ext cx="5080000" cy="1198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363A405-47CD-4DC0-88BB-605892DEF8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094568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C90D9FF-FF71-47DB-8809-2CE83FFB4F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006289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26DD1BE-F6F2-40F8-A1E0-FEBD46D53D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687350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7234279-21D7-4766-BCF0-95BA1326D79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803917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A59F8AE-2EE4-44CE-8D8F-62EFF9C67B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843062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905E0B6-C2BA-4749-9B07-4CA7C5B75A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51902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DB287-CA0A-9C18-0937-0EA3B0E54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69E9D9-8C15-9807-CFA1-CCDAE1D6BF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67ED7C-28E4-DCF0-8D61-94650BE90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424CE6-C138-A5F6-E598-AB37EF841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F0B67F-397E-2521-5AD3-1F606032C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90413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037F045-EAFD-4356-BA3C-15C4BB1541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591879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1752601"/>
            <a:ext cx="2590800" cy="3057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1752601"/>
            <a:ext cx="7569200" cy="3057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620AAC3-720B-4E9B-9BB7-E596C9FCD8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95132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009F174-BE7B-4DDF-8F38-32F38B5470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796705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8988EDB-A99A-4E80-8CAF-73315882E1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477671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4D033B9-F475-4D62-A671-526E83A0C4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130636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138"/>
            <a:ext cx="25908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03600" y="1481138"/>
            <a:ext cx="25908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47F5058-AC92-4807-8B52-F3E48927DF6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61202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9ACDC13-7EE6-4252-BDE8-33BE35348C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924018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815DBA7-927E-403D-AE01-DC3DDF37A9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27908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6AAEBBF-A17C-40B7-BC3F-122DAD6EDD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208379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D88D8CC-F7C3-46B8-8E2B-D8AD62BF0A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01594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EEA10-A724-0304-B0CE-D7E308D34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B3297-39C4-4945-BB20-5D8071A97F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CD7566-CCEB-5FBB-982D-C1C2633466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3709DD-121D-CC97-33AE-F82EF8D33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43FAE7-8486-A68A-C51D-13A9B31B8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06A687-C1B8-FC8F-01AE-B65E8969A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86803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97F9AFC-2E92-471A-9937-EF30878082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828635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D49C4EE-9EDE-41A6-9298-CEB3A44AB13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267176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7324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26400" cy="57324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E9B1FAB-8296-46D1-99C3-D5B8EEE38C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148908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072B5D6-AC2B-4D38-8CCD-FC4C0A3AD09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858745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7538459-4B4B-40DF-A896-B4E8676DBA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092804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C66787A-9AA4-470F-B1EA-73D2A1F7CB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663626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138"/>
            <a:ext cx="53848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138"/>
            <a:ext cx="53848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BEB58A3-98E5-4420-B241-3A9DF147BB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290638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F1A0BA3-9195-43D3-BC04-9B5BB538E4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804712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8EFB51A-8DC6-455D-89B3-5539CA61B8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607480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E91B74D-D082-4378-BA55-0D89086781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08386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DED1B-A878-AD98-663C-9EB670A84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22080E-8813-81A4-F651-15114E90DB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F9DEEF-4F46-0D06-AEE5-F91E7CD3FC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98D04A-B088-6376-CA8D-B8C4E371DC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48760D-C36C-9C17-7277-1F125D80E5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3CF413-A497-26D9-0277-5D12BF4DB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ADE8AA-F5E5-4437-90ED-2461BB55F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9D64A2-581A-F4E0-55B3-234EFADFF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73711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2A69B96-720E-4B74-8B6A-D9E41F6EF4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643342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F02FB83-DA0F-4E72-A4B0-5FA7C796E2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345371"/>
      </p:ext>
    </p:extLst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C89D679-F3BC-48FE-9AEC-B66A05219E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600032"/>
      </p:ext>
    </p:extLst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7324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26400" cy="57324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D226D2F-7AEE-4064-9EA2-45F3D8C9F3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10583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05858-7C59-4F91-924E-4C3D55D04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3AB693-A380-A434-8262-36683396A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6B277E-3D3E-2815-0205-21D4DCF6A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5547E5-543D-1D14-196C-EFE91B640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342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2C251B-1786-0A7B-2C21-2E4082CB4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9EDC2E-5B83-B950-46F7-4856A7A3E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BD9BB4-33AF-FC09-7A9B-F6351A043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327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9AECC-6A42-94DA-9BFE-A49375B41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13A5B-C9BB-E37C-97FC-5C5DC6E29A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9BA259-5AC9-B208-EE0B-9052EE43AB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8DCB00-866D-7997-C839-FCBF38586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C40334-73BE-89B6-2E49-151834CA8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7905E7-4461-D160-2538-70B720014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557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842D6-2B26-2DEA-9757-450DEB47C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E9EDCE-B96F-BA84-9139-F2472ACB91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7825CE-0FDB-42C9-21D7-777C8084BC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6DAFA7-EB47-E9DD-2728-0AF7CFBFF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371215-885C-2BF8-1805-85D4AA56E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50BAED-85E8-CE2A-4B9B-24CEACDFD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851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E4361E-C04D-7D5A-5526-F2219FAAF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E6894D-FE22-57C8-543F-BC201D1BEF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1D677F-BABE-7D08-A3A4-9B2CE96728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E8803C-1D93-D720-4EA9-B8AC62498D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DBD7FA-8CDE-4662-A047-BCBBC5747B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018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2800" y="76200"/>
            <a:ext cx="1048173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143000"/>
            <a:ext cx="115824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871200" y="6477000"/>
            <a:ext cx="117686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r">
              <a:defRPr sz="1400" b="0">
                <a:solidFill>
                  <a:srgbClr val="002D62"/>
                </a:solidFill>
              </a:defRPr>
            </a:lvl1pPr>
          </a:lstStyle>
          <a:p>
            <a:fld id="{69E833DE-8EDD-4C46-8D59-275092CA302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>
            <a:off x="0" y="990600"/>
            <a:ext cx="12192000" cy="0"/>
          </a:xfrm>
          <a:prstGeom prst="line">
            <a:avLst/>
          </a:prstGeom>
          <a:noFill/>
          <a:ln w="38100">
            <a:solidFill>
              <a:srgbClr val="002D6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pic>
        <p:nvPicPr>
          <p:cNvPr id="1030" name="Picture 10" descr="CEDA_Logo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211888"/>
            <a:ext cx="27432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03200" y="6477000"/>
            <a:ext cx="28448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400" b="0">
                <a:latin typeface="Tahoma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311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+mj-lt"/>
          <a:ea typeface="MS PGothic" pitchFamily="34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10000"/>
        <a:buFont typeface="Wingdings" pitchFamily="2" charset="2"/>
        <a:buChar char="§"/>
        <a:defRPr sz="2400">
          <a:solidFill>
            <a:srgbClr val="002D62"/>
          </a:solidFill>
          <a:latin typeface="+mn-lt"/>
          <a:ea typeface="MS PGothic" pitchFamily="34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D7FA7"/>
        </a:buClr>
        <a:buFont typeface="Wingdings" pitchFamily="2" charset="2"/>
        <a:buChar char="§"/>
        <a:defRPr sz="2000">
          <a:solidFill>
            <a:srgbClr val="6D7FA7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5000"/>
        <a:buChar char="•"/>
        <a:defRPr>
          <a:solidFill>
            <a:srgbClr val="002D62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D7FA7"/>
        </a:buClr>
        <a:buSzPct val="95000"/>
        <a:buChar char="•"/>
        <a:defRPr>
          <a:solidFill>
            <a:srgbClr val="6D7FA7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>
          <a:solidFill>
            <a:srgbClr val="002D62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752600"/>
            <a:ext cx="10363200" cy="1828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Lucida Grande" charset="0"/>
              </a:rPr>
              <a:t>Click to edit Master title style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3611563"/>
            <a:ext cx="10363200" cy="11985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Lucida Grande" charset="0"/>
              </a:rPr>
              <a:t>Click to edit Master text styles</a:t>
            </a:r>
          </a:p>
          <a:p>
            <a:pPr lvl="1"/>
            <a:r>
              <a:rPr lang="en-US">
                <a:sym typeface="Lucida Grande" charset="0"/>
              </a:rPr>
              <a:t>Second level</a:t>
            </a:r>
          </a:p>
          <a:p>
            <a:pPr lvl="2"/>
            <a:r>
              <a:rPr lang="en-US">
                <a:sym typeface="Lucida Grande" charset="0"/>
              </a:rPr>
              <a:t>Third level</a:t>
            </a:r>
          </a:p>
          <a:p>
            <a:pPr lvl="3"/>
            <a:r>
              <a:rPr lang="en-US">
                <a:sym typeface="Lucida Grande" charset="0"/>
              </a:rPr>
              <a:t>Fourth level</a:t>
            </a:r>
          </a:p>
          <a:p>
            <a:pPr lvl="4"/>
            <a:r>
              <a:rPr lang="en-US">
                <a:sym typeface="Lucida Grande" charset="0"/>
              </a:rPr>
              <a:t>Fifth level</a:t>
            </a:r>
          </a:p>
        </p:txBody>
      </p:sp>
      <p:sp>
        <p:nvSpPr>
          <p:cNvPr id="2051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1684000" y="6543675"/>
            <a:ext cx="332317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+mn-lt"/>
                <a:ea typeface="Lucida Grande" charset="0"/>
                <a:cs typeface="Lucida Grande" charset="0"/>
                <a:sym typeface="Lucida Grande" charset="0"/>
              </a:defRPr>
            </a:lvl1pPr>
          </a:lstStyle>
          <a:p>
            <a:fld id="{6871616B-9631-4983-9EE0-75C18E6B12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835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ransition/>
  <p:hf hdr="0" ftr="0" dt="0"/>
  <p:txStyles>
    <p:titleStyle>
      <a:lvl1pPr algn="r" rtl="0" fontAlgn="base">
        <a:spcBef>
          <a:spcPct val="0"/>
        </a:spcBef>
        <a:spcAft>
          <a:spcPct val="0"/>
        </a:spcAft>
        <a:defRPr sz="4800" b="1">
          <a:solidFill>
            <a:srgbClr val="464646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  <a:sym typeface="Lucida Grande" charset="0"/>
        </a:defRPr>
      </a:lvl1pPr>
      <a:lvl2pPr algn="r" rtl="0" fontAlgn="base">
        <a:spcBef>
          <a:spcPct val="0"/>
        </a:spcBef>
        <a:spcAft>
          <a:spcPct val="0"/>
        </a:spcAft>
        <a:defRPr sz="4800" b="1">
          <a:solidFill>
            <a:srgbClr val="464646"/>
          </a:solidFill>
          <a:effectLst>
            <a:outerShdw blurRad="38100" dist="38100" dir="2700000" algn="tl">
              <a:srgbClr val="C0C0C0"/>
            </a:outerShdw>
          </a:effectLst>
          <a:latin typeface="Lucida Grande" charset="0"/>
          <a:ea typeface="ヒラギノ角ゴ ProN W6" charset="0"/>
          <a:cs typeface="ヒラギノ角ゴ ProN W6" charset="0"/>
          <a:sym typeface="Lucida Grande" charset="0"/>
        </a:defRPr>
      </a:lvl2pPr>
      <a:lvl3pPr algn="r" rtl="0" fontAlgn="base">
        <a:spcBef>
          <a:spcPct val="0"/>
        </a:spcBef>
        <a:spcAft>
          <a:spcPct val="0"/>
        </a:spcAft>
        <a:defRPr sz="4800" b="1">
          <a:solidFill>
            <a:srgbClr val="464646"/>
          </a:solidFill>
          <a:effectLst>
            <a:outerShdw blurRad="38100" dist="38100" dir="2700000" algn="tl">
              <a:srgbClr val="C0C0C0"/>
            </a:outerShdw>
          </a:effectLst>
          <a:latin typeface="Lucida Grande" charset="0"/>
          <a:ea typeface="ヒラギノ角ゴ ProN W6" charset="0"/>
          <a:cs typeface="ヒラギノ角ゴ ProN W6" charset="0"/>
          <a:sym typeface="Lucida Grande" charset="0"/>
        </a:defRPr>
      </a:lvl3pPr>
      <a:lvl4pPr algn="r" rtl="0" fontAlgn="base">
        <a:spcBef>
          <a:spcPct val="0"/>
        </a:spcBef>
        <a:spcAft>
          <a:spcPct val="0"/>
        </a:spcAft>
        <a:defRPr sz="4800" b="1">
          <a:solidFill>
            <a:srgbClr val="464646"/>
          </a:solidFill>
          <a:effectLst>
            <a:outerShdw blurRad="38100" dist="38100" dir="2700000" algn="tl">
              <a:srgbClr val="C0C0C0"/>
            </a:outerShdw>
          </a:effectLst>
          <a:latin typeface="Lucida Grande" charset="0"/>
          <a:ea typeface="ヒラギノ角ゴ ProN W6" charset="0"/>
          <a:cs typeface="ヒラギノ角ゴ ProN W6" charset="0"/>
          <a:sym typeface="Lucida Grande" charset="0"/>
        </a:defRPr>
      </a:lvl4pPr>
      <a:lvl5pPr algn="r" rtl="0" fontAlgn="base">
        <a:spcBef>
          <a:spcPct val="0"/>
        </a:spcBef>
        <a:spcAft>
          <a:spcPct val="0"/>
        </a:spcAft>
        <a:defRPr sz="4800" b="1">
          <a:solidFill>
            <a:srgbClr val="464646"/>
          </a:solidFill>
          <a:effectLst>
            <a:outerShdw blurRad="38100" dist="38100" dir="2700000" algn="tl">
              <a:srgbClr val="C0C0C0"/>
            </a:outerShdw>
          </a:effectLst>
          <a:latin typeface="Lucida Grande" charset="0"/>
          <a:ea typeface="ヒラギノ角ゴ ProN W6" charset="0"/>
          <a:cs typeface="ヒラギノ角ゴ ProN W6" charset="0"/>
          <a:sym typeface="Lucida Grande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4800" b="1">
          <a:solidFill>
            <a:srgbClr val="464646"/>
          </a:solidFill>
          <a:effectLst>
            <a:outerShdw blurRad="38100" dist="38100" dir="2700000" algn="tl">
              <a:srgbClr val="C0C0C0"/>
            </a:outerShdw>
          </a:effectLst>
          <a:latin typeface="Lucida Grande" charset="0"/>
          <a:ea typeface="ヒラギノ角ゴ ProN W6" charset="0"/>
          <a:cs typeface="ヒラギノ角ゴ ProN W6" charset="0"/>
          <a:sym typeface="Lucida Grande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4800" b="1">
          <a:solidFill>
            <a:srgbClr val="464646"/>
          </a:solidFill>
          <a:effectLst>
            <a:outerShdw blurRad="38100" dist="38100" dir="2700000" algn="tl">
              <a:srgbClr val="C0C0C0"/>
            </a:outerShdw>
          </a:effectLst>
          <a:latin typeface="Lucida Grande" charset="0"/>
          <a:ea typeface="ヒラギノ角ゴ ProN W6" charset="0"/>
          <a:cs typeface="ヒラギノ角ゴ ProN W6" charset="0"/>
          <a:sym typeface="Lucida Grande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4800" b="1">
          <a:solidFill>
            <a:srgbClr val="464646"/>
          </a:solidFill>
          <a:effectLst>
            <a:outerShdw blurRad="38100" dist="38100" dir="2700000" algn="tl">
              <a:srgbClr val="C0C0C0"/>
            </a:outerShdw>
          </a:effectLst>
          <a:latin typeface="Lucida Grande" charset="0"/>
          <a:ea typeface="ヒラギノ角ゴ ProN W6" charset="0"/>
          <a:cs typeface="ヒラギノ角ゴ ProN W6" charset="0"/>
          <a:sym typeface="Lucida Grande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4800" b="1">
          <a:solidFill>
            <a:srgbClr val="464646"/>
          </a:solidFill>
          <a:effectLst>
            <a:outerShdw blurRad="38100" dist="38100" dir="2700000" algn="tl">
              <a:srgbClr val="C0C0C0"/>
            </a:outerShdw>
          </a:effectLst>
          <a:latin typeface="Lucida Grande" charset="0"/>
          <a:ea typeface="ヒラギノ角ゴ ProN W6" charset="0"/>
          <a:cs typeface="ヒラギノ角ゴ ProN W6" charset="0"/>
          <a:sym typeface="Lucida Grande" charset="0"/>
        </a:defRPr>
      </a:lvl9pPr>
    </p:titleStyle>
    <p:bodyStyle>
      <a:lvl1pPr algn="r" rtl="0" fontAlgn="base">
        <a:spcBef>
          <a:spcPts val="400"/>
        </a:spcBef>
        <a:spcAft>
          <a:spcPct val="0"/>
        </a:spcAft>
        <a:defRPr sz="2700">
          <a:solidFill>
            <a:srgbClr val="464646"/>
          </a:solidFill>
          <a:latin typeface="+mn-lt"/>
          <a:ea typeface="+mn-ea"/>
          <a:cs typeface="+mn-cs"/>
          <a:sym typeface="Lucida Grande" charset="0"/>
        </a:defRPr>
      </a:lvl1pPr>
      <a:lvl2pPr marL="419100" algn="ctr" rtl="0" fontAlgn="base">
        <a:spcBef>
          <a:spcPts val="300"/>
        </a:spcBef>
        <a:spcAft>
          <a:spcPct val="0"/>
        </a:spcAft>
        <a:defRPr sz="23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2pPr>
      <a:lvl3pPr marL="876300" algn="ctr" rtl="0" fontAlgn="base">
        <a:spcBef>
          <a:spcPts val="300"/>
        </a:spcBef>
        <a:spcAft>
          <a:spcPct val="0"/>
        </a:spcAft>
        <a:defRPr sz="21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3pPr>
      <a:lvl4pPr marL="1333500" algn="ctr" rtl="0" fontAlgn="base">
        <a:spcBef>
          <a:spcPts val="300"/>
        </a:spcBef>
        <a:spcAft>
          <a:spcPct val="0"/>
        </a:spcAft>
        <a:defRPr sz="19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4pPr>
      <a:lvl5pPr marL="1790700" algn="ctr" rtl="0" fontAlgn="base">
        <a:spcBef>
          <a:spcPts val="3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5pPr>
      <a:lvl6pPr marL="2247900" algn="ctr" rtl="0" fontAlgn="base">
        <a:spcBef>
          <a:spcPts val="3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6pPr>
      <a:lvl7pPr marL="2705100" algn="ctr" rtl="0" fontAlgn="base">
        <a:spcBef>
          <a:spcPts val="3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7pPr>
      <a:lvl8pPr marL="3162300" algn="ctr" rtl="0" fontAlgn="base">
        <a:spcBef>
          <a:spcPts val="3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8pPr>
      <a:lvl9pPr marL="3619500" algn="ctr" rtl="0" fontAlgn="base">
        <a:spcBef>
          <a:spcPts val="3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81138"/>
            <a:ext cx="5384800" cy="4525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Lucida Grande" charset="0"/>
              </a:rPr>
              <a:t>Click to edit Master text styles</a:t>
            </a:r>
          </a:p>
          <a:p>
            <a:pPr lvl="1"/>
            <a:r>
              <a:rPr lang="en-US">
                <a:sym typeface="Lucida Grande" charset="0"/>
              </a:rPr>
              <a:t>Second level</a:t>
            </a:r>
          </a:p>
          <a:p>
            <a:pPr lvl="2"/>
            <a:r>
              <a:rPr lang="en-US">
                <a:sym typeface="Lucida Grande" charset="0"/>
              </a:rPr>
              <a:t>Third level</a:t>
            </a:r>
          </a:p>
          <a:p>
            <a:pPr lvl="3"/>
            <a:r>
              <a:rPr lang="en-US">
                <a:sym typeface="Lucida Grande" charset="0"/>
              </a:rPr>
              <a:t>Fourth level</a:t>
            </a:r>
          </a:p>
          <a:p>
            <a:pPr lvl="4"/>
            <a:r>
              <a:rPr lang="en-US">
                <a:sym typeface="Lucida Grande" charset="0"/>
              </a:rPr>
              <a:t>Fifth level</a:t>
            </a:r>
          </a:p>
        </p:txBody>
      </p:sp>
      <p:sp>
        <p:nvSpPr>
          <p:cNvPr id="3074" name="Text Box 2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1684000" y="6543675"/>
            <a:ext cx="332317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1"/>
                </a:solidFill>
                <a:latin typeface="+mn-lt"/>
                <a:ea typeface="Lucida Grande" charset="0"/>
                <a:cs typeface="Lucida Grande" charset="0"/>
                <a:sym typeface="Lucida Grande" charset="0"/>
              </a:defRPr>
            </a:lvl1pPr>
          </a:lstStyle>
          <a:p>
            <a:fld id="{AB0E8E67-DF50-4F78-B2E5-007447B100A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Lucida Grande" charset="0"/>
              </a:rPr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27019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ransition/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rgbClr val="464646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  <a:sym typeface="Lucida Grande" charset="0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rgbClr val="464646"/>
          </a:solidFill>
          <a:effectLst>
            <a:outerShdw blurRad="38100" dist="38100" dir="2700000" algn="tl">
              <a:srgbClr val="C0C0C0"/>
            </a:outerShdw>
          </a:effectLst>
          <a:latin typeface="Lucida Grande" charset="0"/>
          <a:ea typeface="ヒラギノ角ゴ ProN W6" charset="0"/>
          <a:cs typeface="ヒラギノ角ゴ ProN W6" charset="0"/>
          <a:sym typeface="Lucida Grande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rgbClr val="464646"/>
          </a:solidFill>
          <a:effectLst>
            <a:outerShdw blurRad="38100" dist="38100" dir="2700000" algn="tl">
              <a:srgbClr val="C0C0C0"/>
            </a:outerShdw>
          </a:effectLst>
          <a:latin typeface="Lucida Grande" charset="0"/>
          <a:ea typeface="ヒラギノ角ゴ ProN W6" charset="0"/>
          <a:cs typeface="ヒラギノ角ゴ ProN W6" charset="0"/>
          <a:sym typeface="Lucida Grande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rgbClr val="464646"/>
          </a:solidFill>
          <a:effectLst>
            <a:outerShdw blurRad="38100" dist="38100" dir="2700000" algn="tl">
              <a:srgbClr val="C0C0C0"/>
            </a:outerShdw>
          </a:effectLst>
          <a:latin typeface="Lucida Grande" charset="0"/>
          <a:ea typeface="ヒラギノ角ゴ ProN W6" charset="0"/>
          <a:cs typeface="ヒラギノ角ゴ ProN W6" charset="0"/>
          <a:sym typeface="Lucida Grande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rgbClr val="464646"/>
          </a:solidFill>
          <a:effectLst>
            <a:outerShdw blurRad="38100" dist="38100" dir="2700000" algn="tl">
              <a:srgbClr val="C0C0C0"/>
            </a:outerShdw>
          </a:effectLst>
          <a:latin typeface="Lucida Grande" charset="0"/>
          <a:ea typeface="ヒラギノ角ゴ ProN W6" charset="0"/>
          <a:cs typeface="ヒラギノ角ゴ ProN W6" charset="0"/>
          <a:sym typeface="Lucida Grande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rgbClr val="464646"/>
          </a:solidFill>
          <a:effectLst>
            <a:outerShdw blurRad="38100" dist="38100" dir="2700000" algn="tl">
              <a:srgbClr val="C0C0C0"/>
            </a:outerShdw>
          </a:effectLst>
          <a:latin typeface="Lucida Grande" charset="0"/>
          <a:ea typeface="ヒラギノ角ゴ ProN W6" charset="0"/>
          <a:cs typeface="ヒラギノ角ゴ ProN W6" charset="0"/>
          <a:sym typeface="Lucida Grande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rgbClr val="464646"/>
          </a:solidFill>
          <a:effectLst>
            <a:outerShdw blurRad="38100" dist="38100" dir="2700000" algn="tl">
              <a:srgbClr val="C0C0C0"/>
            </a:outerShdw>
          </a:effectLst>
          <a:latin typeface="Lucida Grande" charset="0"/>
          <a:ea typeface="ヒラギノ角ゴ ProN W6" charset="0"/>
          <a:cs typeface="ヒラギノ角ゴ ProN W6" charset="0"/>
          <a:sym typeface="Lucida Grande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rgbClr val="464646"/>
          </a:solidFill>
          <a:effectLst>
            <a:outerShdw blurRad="38100" dist="38100" dir="2700000" algn="tl">
              <a:srgbClr val="C0C0C0"/>
            </a:outerShdw>
          </a:effectLst>
          <a:latin typeface="Lucida Grande" charset="0"/>
          <a:ea typeface="ヒラギノ角ゴ ProN W6" charset="0"/>
          <a:cs typeface="ヒラギノ角ゴ ProN W6" charset="0"/>
          <a:sym typeface="Lucida Grande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rgbClr val="464646"/>
          </a:solidFill>
          <a:effectLst>
            <a:outerShdw blurRad="38100" dist="38100" dir="2700000" algn="tl">
              <a:srgbClr val="C0C0C0"/>
            </a:outerShdw>
          </a:effectLst>
          <a:latin typeface="Lucida Grande" charset="0"/>
          <a:ea typeface="ヒラギノ角ゴ ProN W6" charset="0"/>
          <a:cs typeface="ヒラギノ角ゴ ProN W6" charset="0"/>
          <a:sym typeface="Lucida Grande" charset="0"/>
        </a:defRPr>
      </a:lvl9pPr>
    </p:titleStyle>
    <p:bodyStyle>
      <a:lvl1pPr marL="327025" indent="-255588" algn="l" rtl="0" fontAlgn="base">
        <a:spcBef>
          <a:spcPts val="400"/>
        </a:spcBef>
        <a:spcAft>
          <a:spcPct val="0"/>
        </a:spcAft>
        <a:buClr>
          <a:srgbClr val="2DA2BF"/>
        </a:buClr>
        <a:buSzPct val="68000"/>
        <a:buFont typeface="Wingdings 3" pitchFamily="18" charset="2"/>
        <a:buChar char="}"/>
        <a:defRPr sz="27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1pPr>
      <a:lvl2pPr marL="582613" indent="-228600" algn="l" rtl="0" fontAlgn="base">
        <a:spcBef>
          <a:spcPts val="300"/>
        </a:spcBef>
        <a:spcAft>
          <a:spcPct val="0"/>
        </a:spcAft>
        <a:buClr>
          <a:srgbClr val="2DA2BF"/>
        </a:buClr>
        <a:buSzPct val="100000"/>
        <a:buFont typeface="Verdana" pitchFamily="34" charset="0"/>
        <a:buChar char="◦"/>
        <a:defRPr sz="23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2pPr>
      <a:lvl3pPr marL="820738" indent="-228600" algn="l" rtl="0" fontAlgn="base">
        <a:spcBef>
          <a:spcPts val="300"/>
        </a:spcBef>
        <a:spcAft>
          <a:spcPct val="0"/>
        </a:spcAft>
        <a:buClr>
          <a:srgbClr val="DA1F28"/>
        </a:buClr>
        <a:buSzPct val="100000"/>
        <a:buFont typeface="Wingdings 2" pitchFamily="18" charset="2"/>
        <a:buChar char=""/>
        <a:defRPr sz="21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3pPr>
      <a:lvl4pPr marL="1104900" indent="-228600" algn="l" rtl="0" fontAlgn="base">
        <a:spcBef>
          <a:spcPts val="300"/>
        </a:spcBef>
        <a:spcAft>
          <a:spcPct val="0"/>
        </a:spcAft>
        <a:buClr>
          <a:srgbClr val="DA1F28"/>
        </a:buClr>
        <a:buSzPct val="100000"/>
        <a:buFont typeface="Wingdings 2" pitchFamily="18" charset="2"/>
        <a:buChar char=""/>
        <a:defRPr sz="19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4pPr>
      <a:lvl5pPr marL="1333500" indent="-228600" algn="l" rtl="0" fontAlgn="base">
        <a:spcBef>
          <a:spcPts val="300"/>
        </a:spcBef>
        <a:spcAft>
          <a:spcPct val="0"/>
        </a:spcAft>
        <a:buClr>
          <a:srgbClr val="DA1F28"/>
        </a:buClr>
        <a:buSzPct val="100000"/>
        <a:buFont typeface="Wingdings 2" pitchFamily="18" charset="2"/>
        <a:buChar char=""/>
        <a:defRPr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5pPr>
      <a:lvl6pPr marL="1790700" indent="-228600" algn="l" rtl="0" fontAlgn="base">
        <a:spcBef>
          <a:spcPts val="300"/>
        </a:spcBef>
        <a:spcAft>
          <a:spcPct val="0"/>
        </a:spcAft>
        <a:buClr>
          <a:srgbClr val="DA1F28"/>
        </a:buClr>
        <a:buSzPct val="100000"/>
        <a:buFont typeface="Wingdings 2" pitchFamily="18" charset="2"/>
        <a:buChar char=""/>
        <a:defRPr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6pPr>
      <a:lvl7pPr marL="2247900" indent="-228600" algn="l" rtl="0" fontAlgn="base">
        <a:spcBef>
          <a:spcPts val="300"/>
        </a:spcBef>
        <a:spcAft>
          <a:spcPct val="0"/>
        </a:spcAft>
        <a:buClr>
          <a:srgbClr val="DA1F28"/>
        </a:buClr>
        <a:buSzPct val="100000"/>
        <a:buFont typeface="Wingdings 2" pitchFamily="18" charset="2"/>
        <a:buChar char=""/>
        <a:defRPr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7pPr>
      <a:lvl8pPr marL="2705100" indent="-228600" algn="l" rtl="0" fontAlgn="base">
        <a:spcBef>
          <a:spcPts val="300"/>
        </a:spcBef>
        <a:spcAft>
          <a:spcPct val="0"/>
        </a:spcAft>
        <a:buClr>
          <a:srgbClr val="DA1F28"/>
        </a:buClr>
        <a:buSzPct val="100000"/>
        <a:buFont typeface="Wingdings 2" pitchFamily="18" charset="2"/>
        <a:buChar char=""/>
        <a:defRPr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8pPr>
      <a:lvl9pPr marL="3162300" indent="-228600" algn="l" rtl="0" fontAlgn="base">
        <a:spcBef>
          <a:spcPts val="300"/>
        </a:spcBef>
        <a:spcAft>
          <a:spcPct val="0"/>
        </a:spcAft>
        <a:buClr>
          <a:srgbClr val="DA1F28"/>
        </a:buClr>
        <a:buSzPct val="100000"/>
        <a:buFont typeface="Wingdings 2" pitchFamily="18" charset="2"/>
        <a:buChar char=""/>
        <a:defRPr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Lucida Grande" charset="0"/>
              </a:rPr>
              <a:t>Click to edit Master text styles</a:t>
            </a:r>
          </a:p>
          <a:p>
            <a:pPr lvl="1"/>
            <a:r>
              <a:rPr lang="en-US">
                <a:sym typeface="Lucida Grande" charset="0"/>
              </a:rPr>
              <a:t>Second level</a:t>
            </a:r>
          </a:p>
          <a:p>
            <a:pPr lvl="2"/>
            <a:r>
              <a:rPr lang="en-US">
                <a:sym typeface="Lucida Grande" charset="0"/>
              </a:rPr>
              <a:t>Third level</a:t>
            </a:r>
          </a:p>
          <a:p>
            <a:pPr lvl="3"/>
            <a:r>
              <a:rPr lang="en-US">
                <a:sym typeface="Lucida Grande" charset="0"/>
              </a:rPr>
              <a:t>Fourth level</a:t>
            </a:r>
          </a:p>
          <a:p>
            <a:pPr lvl="4"/>
            <a:r>
              <a:rPr lang="en-US">
                <a:sym typeface="Lucida Grande" charset="0"/>
              </a:rPr>
              <a:t>Fifth level</a:t>
            </a:r>
          </a:p>
        </p:txBody>
      </p:sp>
      <p:sp>
        <p:nvSpPr>
          <p:cNvPr id="4098" name="Text Box 2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1684000" y="6543675"/>
            <a:ext cx="332317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1"/>
                </a:solidFill>
                <a:latin typeface="+mn-lt"/>
                <a:ea typeface="Lucida Grande" charset="0"/>
                <a:cs typeface="Lucida Grande" charset="0"/>
                <a:sym typeface="Lucida Grande" charset="0"/>
              </a:defRPr>
            </a:lvl1pPr>
          </a:lstStyle>
          <a:p>
            <a:fld id="{105D1972-E3EC-4D7C-AA96-EA91871259C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Lucida Grande" charset="0"/>
              </a:rPr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45846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ransition/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rgbClr val="464646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  <a:sym typeface="Lucida Grande" charset="0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rgbClr val="464646"/>
          </a:solidFill>
          <a:effectLst>
            <a:outerShdw blurRad="38100" dist="38100" dir="2700000" algn="tl">
              <a:srgbClr val="C0C0C0"/>
            </a:outerShdw>
          </a:effectLst>
          <a:latin typeface="Lucida Grande" charset="0"/>
          <a:ea typeface="ヒラギノ角ゴ ProN W6" charset="0"/>
          <a:cs typeface="ヒラギノ角ゴ ProN W6" charset="0"/>
          <a:sym typeface="Lucida Grande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rgbClr val="464646"/>
          </a:solidFill>
          <a:effectLst>
            <a:outerShdw blurRad="38100" dist="38100" dir="2700000" algn="tl">
              <a:srgbClr val="C0C0C0"/>
            </a:outerShdw>
          </a:effectLst>
          <a:latin typeface="Lucida Grande" charset="0"/>
          <a:ea typeface="ヒラギノ角ゴ ProN W6" charset="0"/>
          <a:cs typeface="ヒラギノ角ゴ ProN W6" charset="0"/>
          <a:sym typeface="Lucida Grande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rgbClr val="464646"/>
          </a:solidFill>
          <a:effectLst>
            <a:outerShdw blurRad="38100" dist="38100" dir="2700000" algn="tl">
              <a:srgbClr val="C0C0C0"/>
            </a:outerShdw>
          </a:effectLst>
          <a:latin typeface="Lucida Grande" charset="0"/>
          <a:ea typeface="ヒラギノ角ゴ ProN W6" charset="0"/>
          <a:cs typeface="ヒラギノ角ゴ ProN W6" charset="0"/>
          <a:sym typeface="Lucida Grande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rgbClr val="464646"/>
          </a:solidFill>
          <a:effectLst>
            <a:outerShdw blurRad="38100" dist="38100" dir="2700000" algn="tl">
              <a:srgbClr val="C0C0C0"/>
            </a:outerShdw>
          </a:effectLst>
          <a:latin typeface="Lucida Grande" charset="0"/>
          <a:ea typeface="ヒラギノ角ゴ ProN W6" charset="0"/>
          <a:cs typeface="ヒラギノ角ゴ ProN W6" charset="0"/>
          <a:sym typeface="Lucida Grande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rgbClr val="464646"/>
          </a:solidFill>
          <a:effectLst>
            <a:outerShdw blurRad="38100" dist="38100" dir="2700000" algn="tl">
              <a:srgbClr val="C0C0C0"/>
            </a:outerShdw>
          </a:effectLst>
          <a:latin typeface="Lucida Grande" charset="0"/>
          <a:ea typeface="ヒラギノ角ゴ ProN W6" charset="0"/>
          <a:cs typeface="ヒラギノ角ゴ ProN W6" charset="0"/>
          <a:sym typeface="Lucida Grande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rgbClr val="464646"/>
          </a:solidFill>
          <a:effectLst>
            <a:outerShdw blurRad="38100" dist="38100" dir="2700000" algn="tl">
              <a:srgbClr val="C0C0C0"/>
            </a:outerShdw>
          </a:effectLst>
          <a:latin typeface="Lucida Grande" charset="0"/>
          <a:ea typeface="ヒラギノ角ゴ ProN W6" charset="0"/>
          <a:cs typeface="ヒラギノ角ゴ ProN W6" charset="0"/>
          <a:sym typeface="Lucida Grande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rgbClr val="464646"/>
          </a:solidFill>
          <a:effectLst>
            <a:outerShdw blurRad="38100" dist="38100" dir="2700000" algn="tl">
              <a:srgbClr val="C0C0C0"/>
            </a:outerShdw>
          </a:effectLst>
          <a:latin typeface="Lucida Grande" charset="0"/>
          <a:ea typeface="ヒラギノ角ゴ ProN W6" charset="0"/>
          <a:cs typeface="ヒラギノ角ゴ ProN W6" charset="0"/>
          <a:sym typeface="Lucida Grande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rgbClr val="464646"/>
          </a:solidFill>
          <a:effectLst>
            <a:outerShdw blurRad="38100" dist="38100" dir="2700000" algn="tl">
              <a:srgbClr val="C0C0C0"/>
            </a:outerShdw>
          </a:effectLst>
          <a:latin typeface="Lucida Grande" charset="0"/>
          <a:ea typeface="ヒラギノ角ゴ ProN W6" charset="0"/>
          <a:cs typeface="ヒラギノ角ゴ ProN W6" charset="0"/>
          <a:sym typeface="Lucida Grande" charset="0"/>
        </a:defRPr>
      </a:lvl9pPr>
    </p:titleStyle>
    <p:bodyStyle>
      <a:lvl1pPr marL="327025" indent="-255588" algn="l" rtl="0" fontAlgn="base">
        <a:spcBef>
          <a:spcPts val="400"/>
        </a:spcBef>
        <a:spcAft>
          <a:spcPct val="0"/>
        </a:spcAft>
        <a:buClr>
          <a:srgbClr val="2DA2BF"/>
        </a:buClr>
        <a:buSzPct val="68000"/>
        <a:buFont typeface="Wingdings 3" pitchFamily="18" charset="2"/>
        <a:buChar char="}"/>
        <a:defRPr sz="27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1pPr>
      <a:lvl2pPr marL="582613" indent="-228600" algn="l" rtl="0" fontAlgn="base">
        <a:spcBef>
          <a:spcPts val="300"/>
        </a:spcBef>
        <a:spcAft>
          <a:spcPct val="0"/>
        </a:spcAft>
        <a:buClr>
          <a:srgbClr val="2DA2BF"/>
        </a:buClr>
        <a:buSzPct val="100000"/>
        <a:buFont typeface="Verdana" pitchFamily="34" charset="0"/>
        <a:buChar char="◦"/>
        <a:defRPr sz="23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2pPr>
      <a:lvl3pPr marL="820738" indent="-228600" algn="l" rtl="0" fontAlgn="base">
        <a:spcBef>
          <a:spcPts val="300"/>
        </a:spcBef>
        <a:spcAft>
          <a:spcPct val="0"/>
        </a:spcAft>
        <a:buClr>
          <a:srgbClr val="DA1F28"/>
        </a:buClr>
        <a:buSzPct val="100000"/>
        <a:buFont typeface="Wingdings 2" pitchFamily="18" charset="2"/>
        <a:buChar char=""/>
        <a:defRPr sz="21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3pPr>
      <a:lvl4pPr marL="1104900" indent="-228600" algn="l" rtl="0" fontAlgn="base">
        <a:spcBef>
          <a:spcPts val="300"/>
        </a:spcBef>
        <a:spcAft>
          <a:spcPct val="0"/>
        </a:spcAft>
        <a:buClr>
          <a:srgbClr val="DA1F28"/>
        </a:buClr>
        <a:buSzPct val="100000"/>
        <a:buFont typeface="Wingdings 2" pitchFamily="18" charset="2"/>
        <a:buChar char=""/>
        <a:defRPr sz="19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4pPr>
      <a:lvl5pPr marL="1333500" indent="-228600" algn="l" rtl="0" fontAlgn="base">
        <a:spcBef>
          <a:spcPts val="300"/>
        </a:spcBef>
        <a:spcAft>
          <a:spcPct val="0"/>
        </a:spcAft>
        <a:buClr>
          <a:srgbClr val="DA1F28"/>
        </a:buClr>
        <a:buSzPct val="100000"/>
        <a:buFont typeface="Wingdings 2" pitchFamily="18" charset="2"/>
        <a:buChar char=""/>
        <a:defRPr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5pPr>
      <a:lvl6pPr marL="1790700" indent="-228600" algn="l" rtl="0" fontAlgn="base">
        <a:spcBef>
          <a:spcPts val="300"/>
        </a:spcBef>
        <a:spcAft>
          <a:spcPct val="0"/>
        </a:spcAft>
        <a:buClr>
          <a:srgbClr val="DA1F28"/>
        </a:buClr>
        <a:buSzPct val="100000"/>
        <a:buFont typeface="Wingdings 2" pitchFamily="18" charset="2"/>
        <a:buChar char=""/>
        <a:defRPr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6pPr>
      <a:lvl7pPr marL="2247900" indent="-228600" algn="l" rtl="0" fontAlgn="base">
        <a:spcBef>
          <a:spcPts val="300"/>
        </a:spcBef>
        <a:spcAft>
          <a:spcPct val="0"/>
        </a:spcAft>
        <a:buClr>
          <a:srgbClr val="DA1F28"/>
        </a:buClr>
        <a:buSzPct val="100000"/>
        <a:buFont typeface="Wingdings 2" pitchFamily="18" charset="2"/>
        <a:buChar char=""/>
        <a:defRPr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7pPr>
      <a:lvl8pPr marL="2705100" indent="-228600" algn="l" rtl="0" fontAlgn="base">
        <a:spcBef>
          <a:spcPts val="300"/>
        </a:spcBef>
        <a:spcAft>
          <a:spcPct val="0"/>
        </a:spcAft>
        <a:buClr>
          <a:srgbClr val="DA1F28"/>
        </a:buClr>
        <a:buSzPct val="100000"/>
        <a:buFont typeface="Wingdings 2" pitchFamily="18" charset="2"/>
        <a:buChar char=""/>
        <a:defRPr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8pPr>
      <a:lvl9pPr marL="3162300" indent="-228600" algn="l" rtl="0" fontAlgn="base">
        <a:spcBef>
          <a:spcPts val="300"/>
        </a:spcBef>
        <a:spcAft>
          <a:spcPct val="0"/>
        </a:spcAft>
        <a:buClr>
          <a:srgbClr val="DA1F28"/>
        </a:buClr>
        <a:buSzPct val="100000"/>
        <a:buFont typeface="Wingdings 2" pitchFamily="18" charset="2"/>
        <a:buChar char=""/>
        <a:defRPr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3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AutoShape 1"/>
          <p:cNvSpPr>
            <a:spLocks/>
          </p:cNvSpPr>
          <p:nvPr/>
        </p:nvSpPr>
        <p:spPr bwMode="auto">
          <a:xfrm>
            <a:off x="1524000" y="4664075"/>
            <a:ext cx="9150350" cy="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0" y="0"/>
                </a:lnTo>
                <a:lnTo>
                  <a:pt x="21600" y="21600"/>
                </a:lnTo>
                <a:close/>
                <a:moveTo>
                  <a:pt x="0" y="0"/>
                </a:moveTo>
              </a:path>
            </a:pathLst>
          </a:custGeom>
          <a:gradFill rotWithShape="0">
            <a:gsLst>
              <a:gs pos="0">
                <a:srgbClr val="007592"/>
              </a:gs>
              <a:gs pos="54999">
                <a:srgbClr val="5FD0ED"/>
              </a:gs>
              <a:gs pos="100000">
                <a:srgbClr val="007592"/>
              </a:gs>
            </a:gsLst>
            <a:lin ang="3000000" scaled="1"/>
          </a:gradFill>
          <a:ln w="12700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1520826" y="4951414"/>
            <a:ext cx="9147175" cy="1912937"/>
            <a:chOff x="0" y="0"/>
            <a:chExt cx="5762" cy="1204"/>
          </a:xfrm>
        </p:grpSpPr>
        <p:sp>
          <p:nvSpPr>
            <p:cNvPr id="17411" name="Freeform 3"/>
            <p:cNvSpPr>
              <a:spLocks/>
            </p:cNvSpPr>
            <p:nvPr/>
          </p:nvSpPr>
          <p:spPr bwMode="auto">
            <a:xfrm>
              <a:off x="1065" y="0"/>
              <a:ext cx="4697" cy="307"/>
            </a:xfrm>
            <a:custGeom>
              <a:avLst/>
              <a:gdLst/>
              <a:ahLst/>
              <a:cxnLst>
                <a:cxn ang="0">
                  <a:pos x="21600" y="0"/>
                </a:cxn>
                <a:cxn ang="0">
                  <a:pos x="21600" y="21600"/>
                </a:cxn>
                <a:cxn ang="0">
                  <a:pos x="0" y="12831"/>
                </a:cxn>
                <a:cxn ang="0">
                  <a:pos x="21600" y="0"/>
                </a:cxn>
                <a:cxn ang="0">
                  <a:pos x="21600" y="0"/>
                </a:cxn>
              </a:cxnLst>
              <a:rect l="0" t="0" r="r" b="b"/>
              <a:pathLst>
                <a:path w="21600" h="21600">
                  <a:moveTo>
                    <a:pt x="21600" y="0"/>
                  </a:moveTo>
                  <a:lnTo>
                    <a:pt x="21600" y="21600"/>
                  </a:lnTo>
                  <a:lnTo>
                    <a:pt x="0" y="12831"/>
                  </a:lnTo>
                  <a:lnTo>
                    <a:pt x="21600" y="0"/>
                  </a:lnTo>
                  <a:close/>
                  <a:moveTo>
                    <a:pt x="21600" y="0"/>
                  </a:moveTo>
                </a:path>
              </a:pathLst>
            </a:custGeom>
            <a:solidFill>
              <a:schemeClr val="accent1">
                <a:alpha val="39999"/>
              </a:schemeClr>
            </a:solidFill>
            <a:ln w="9525" cap="flat">
              <a:noFill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4200">
                <a:solidFill>
                  <a:srgbClr val="000000"/>
                </a:solidFill>
                <a:latin typeface="Gill Sans" charset="0"/>
                <a:sym typeface="Gill Sans" charset="0"/>
              </a:endParaRPr>
            </a:p>
          </p:txBody>
        </p:sp>
        <p:sp>
          <p:nvSpPr>
            <p:cNvPr id="17412" name="Freeform 4"/>
            <p:cNvSpPr>
              <a:spLocks/>
            </p:cNvSpPr>
            <p:nvPr/>
          </p:nvSpPr>
          <p:spPr bwMode="auto">
            <a:xfrm>
              <a:off x="24" y="179"/>
              <a:ext cx="5738" cy="49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600" y="0"/>
                </a:cxn>
                <a:cxn ang="0">
                  <a:pos x="21600" y="21600"/>
                </a:cxn>
                <a:cxn ang="0">
                  <a:pos x="180" y="0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180" y="0"/>
                  </a:lnTo>
                </a:path>
              </a:pathLst>
            </a:custGeom>
            <a:solidFill>
              <a:srgbClr val="000000"/>
            </a:solidFill>
            <a:ln w="9525" cap="flat">
              <a:noFill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4200">
                <a:solidFill>
                  <a:srgbClr val="000000"/>
                </a:solidFill>
                <a:latin typeface="Gill Sans" charset="0"/>
                <a:sym typeface="Gill Sans" charset="0"/>
              </a:endParaRPr>
            </a:p>
          </p:txBody>
        </p:sp>
        <p:sp>
          <p:nvSpPr>
            <p:cNvPr id="17413" name="Freeform 5"/>
            <p:cNvSpPr>
              <a:spLocks/>
            </p:cNvSpPr>
            <p:nvPr/>
          </p:nvSpPr>
          <p:spPr bwMode="auto">
            <a:xfrm>
              <a:off x="2" y="30"/>
              <a:ext cx="5760" cy="11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00"/>
                </a:cxn>
                <a:cxn ang="0">
                  <a:pos x="21600" y="21600"/>
                </a:cxn>
                <a:cxn ang="0">
                  <a:pos x="21600" y="913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9138"/>
                  </a:lnTo>
                  <a:lnTo>
                    <a:pt x="0" y="0"/>
                  </a:lnTo>
                  <a:close/>
                  <a:moveTo>
                    <a:pt x="0" y="0"/>
                  </a:moveTo>
                </a:path>
              </a:pathLst>
            </a:custGeom>
            <a:blipFill dpi="0" rotWithShape="0">
              <a:blip r:embed="rId2" cstate="print"/>
              <a:srcRect/>
              <a:stretch>
                <a:fillRect/>
              </a:stretch>
            </a:blipFill>
            <a:ln w="12700" cap="rnd">
              <a:noFill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4200">
                <a:solidFill>
                  <a:srgbClr val="000000"/>
                </a:solidFill>
                <a:latin typeface="Gill Sans" charset="0"/>
                <a:sym typeface="Gill Sans" charset="0"/>
              </a:endParaRPr>
            </a:p>
          </p:txBody>
        </p:sp>
        <p:sp>
          <p:nvSpPr>
            <p:cNvPr id="17414" name="Line 6"/>
            <p:cNvSpPr>
              <a:spLocks noChangeShapeType="1"/>
            </p:cNvSpPr>
            <p:nvPr/>
          </p:nvSpPr>
          <p:spPr bwMode="auto">
            <a:xfrm>
              <a:off x="0" y="28"/>
              <a:ext cx="5762" cy="497"/>
            </a:xfrm>
            <a:prstGeom prst="line">
              <a:avLst/>
            </a:prstGeom>
            <a:noFill/>
            <a:ln w="12065" cap="flat">
              <a:solidFill>
                <a:srgbClr val="5EA3B4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4200">
                <a:solidFill>
                  <a:srgbClr val="000000"/>
                </a:solidFill>
                <a:latin typeface="Gill Sans" charset="0"/>
                <a:sym typeface="Gill Sans" charset="0"/>
              </a:endParaRPr>
            </a:p>
          </p:txBody>
        </p:sp>
      </p:grp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10287000" y="6543675"/>
            <a:ext cx="249238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8E58BC6A-B300-4839-A7CC-0067D0D66EF1}" type="slidenum">
              <a:rPr lang="en-US" sz="1000">
                <a:solidFill>
                  <a:srgbClr val="FFFFFF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sz="1000">
              <a:solidFill>
                <a:srgbClr val="FFFFFF"/>
              </a:solidFill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</p:txBody>
      </p:sp>
      <p:sp>
        <p:nvSpPr>
          <p:cNvPr id="17416" name="Rectangle 8"/>
          <p:cNvSpPr>
            <a:spLocks noGrp="1" noChangeArrowheads="1"/>
          </p:cNvSpPr>
          <p:nvPr>
            <p:ph type="title"/>
          </p:nvPr>
        </p:nvSpPr>
        <p:spPr>
          <a:xfrm>
            <a:off x="5181600" y="2187576"/>
            <a:ext cx="5029200" cy="1470025"/>
          </a:xfrm>
          <a:ln/>
        </p:spPr>
        <p:txBody>
          <a:bodyPr/>
          <a:lstStyle/>
          <a:p>
            <a:r>
              <a:rPr lang="en-US"/>
              <a:t>TCAD Report</a:t>
            </a:r>
          </a:p>
        </p:txBody>
      </p:sp>
      <p:sp>
        <p:nvSpPr>
          <p:cNvPr id="17417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5181601" y="3733800"/>
            <a:ext cx="5027613" cy="1752600"/>
          </a:xfrm>
          <a:ln/>
        </p:spPr>
        <p:txBody>
          <a:bodyPr/>
          <a:lstStyle/>
          <a:p>
            <a:r>
              <a:rPr lang="en-US" sz="1800"/>
              <a:t>Sachin S. Sapatnekar, EiC</a:t>
            </a:r>
            <a:endParaRPr lang="en-US"/>
          </a:p>
          <a:p>
            <a:r>
              <a:rPr lang="en-US" sz="1800"/>
              <a:t>Vijay Narayanan, DEiC</a:t>
            </a:r>
            <a:endParaRPr lang="en-US"/>
          </a:p>
          <a:p>
            <a:r>
              <a:rPr lang="en-US" sz="1800"/>
              <a:t>CEDA BoG Meeting</a:t>
            </a:r>
            <a:endParaRPr lang="en-US"/>
          </a:p>
          <a:p>
            <a:r>
              <a:rPr lang="en-US" sz="1800"/>
              <a:t>June 2011</a:t>
            </a:r>
          </a:p>
        </p:txBody>
      </p:sp>
      <p:pic>
        <p:nvPicPr>
          <p:cNvPr id="17418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2514600"/>
            <a:ext cx="1136650" cy="1538288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17419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62550" y="1736725"/>
            <a:ext cx="4667250" cy="749300"/>
          </a:xfrm>
          <a:prstGeom prst="rect">
            <a:avLst/>
          </a:prstGeom>
          <a:noFill/>
          <a:ln w="12700" cap="rnd">
            <a:noFill/>
            <a:round/>
            <a:headEnd/>
            <a:tailEnd/>
          </a:ln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Freeform 1"/>
          <p:cNvSpPr>
            <a:spLocks/>
          </p:cNvSpPr>
          <p:nvPr/>
        </p:nvSpPr>
        <p:spPr bwMode="auto">
          <a:xfrm>
            <a:off x="2022475" y="5943600"/>
            <a:ext cx="4940300" cy="922338"/>
          </a:xfrm>
          <a:custGeom>
            <a:avLst/>
            <a:gdLst/>
            <a:ahLst/>
            <a:cxnLst>
              <a:cxn ang="0">
                <a:pos x="0" y="128"/>
              </a:cxn>
              <a:cxn ang="0">
                <a:pos x="21600" y="21600"/>
              </a:cxn>
              <a:cxn ang="0">
                <a:pos x="16039" y="21600"/>
              </a:cxn>
              <a:cxn ang="0">
                <a:pos x="3" y="0"/>
              </a:cxn>
            </a:cxnLst>
            <a:rect l="0" t="0" r="r" b="b"/>
            <a:pathLst>
              <a:path w="21600" h="21600">
                <a:moveTo>
                  <a:pt x="0" y="128"/>
                </a:moveTo>
                <a:lnTo>
                  <a:pt x="21600" y="21600"/>
                </a:lnTo>
                <a:lnTo>
                  <a:pt x="16039" y="21600"/>
                </a:lnTo>
                <a:lnTo>
                  <a:pt x="3" y="0"/>
                </a:lnTo>
              </a:path>
            </a:pathLst>
          </a:custGeom>
          <a:solidFill>
            <a:schemeClr val="accent1">
              <a:alpha val="39999"/>
            </a:schemeClr>
          </a:solidFill>
          <a:ln w="9525" cap="flat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18434" name="Freeform 2"/>
          <p:cNvSpPr>
            <a:spLocks/>
          </p:cNvSpPr>
          <p:nvPr/>
        </p:nvSpPr>
        <p:spPr bwMode="auto">
          <a:xfrm>
            <a:off x="2008189" y="5938838"/>
            <a:ext cx="3690937" cy="9334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600" y="21490"/>
              </a:cxn>
              <a:cxn ang="0">
                <a:pos x="17057" y="21600"/>
              </a:cxn>
              <a:cxn ang="0">
                <a:pos x="46" y="14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21490"/>
                </a:lnTo>
                <a:lnTo>
                  <a:pt x="17057" y="21600"/>
                </a:lnTo>
                <a:lnTo>
                  <a:pt x="46" y="147"/>
                </a:lnTo>
              </a:path>
            </a:pathLst>
          </a:custGeom>
          <a:solidFill>
            <a:srgbClr val="000000"/>
          </a:solidFill>
          <a:ln w="9525" cap="flat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18435" name="AutoShape 3"/>
          <p:cNvSpPr>
            <a:spLocks/>
          </p:cNvSpPr>
          <p:nvPr/>
        </p:nvSpPr>
        <p:spPr bwMode="auto">
          <a:xfrm>
            <a:off x="1519237" y="5791200"/>
            <a:ext cx="3400426" cy="1079500"/>
          </a:xfrm>
          <a:prstGeom prst="rtTriangle">
            <a:avLst/>
          </a:prstGeom>
          <a:blipFill dpi="0" rotWithShape="0">
            <a:blip r:embed="rId2" cstate="print"/>
            <a:srcRect/>
            <a:stretch>
              <a:fillRect/>
            </a:stretch>
          </a:blipFill>
          <a:ln w="12700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>
            <a:off x="1516063" y="5786438"/>
            <a:ext cx="3403601" cy="1084262"/>
          </a:xfrm>
          <a:prstGeom prst="line">
            <a:avLst/>
          </a:prstGeom>
          <a:noFill/>
          <a:ln w="12065" cap="flat">
            <a:solidFill>
              <a:srgbClr val="5EA3B4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graphicFrame>
        <p:nvGraphicFramePr>
          <p:cNvPr id="18437" name="Object 5"/>
          <p:cNvGraphicFramePr>
            <a:graphicFrameLocks/>
          </p:cNvGraphicFramePr>
          <p:nvPr/>
        </p:nvGraphicFramePr>
        <p:xfrm>
          <a:off x="2355850" y="977900"/>
          <a:ext cx="3746500" cy="203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3" imgW="5262416" imgH="2862773" progId="MSGraph.Chart.8">
                  <p:embed/>
                </p:oleObj>
              </mc:Choice>
              <mc:Fallback>
                <p:oleObj name="Chart" r:id="rId3" imgW="5262416" imgH="2862773" progId="MSGraph.Chart.8">
                  <p:embed/>
                  <p:pic>
                    <p:nvPicPr>
                      <p:cNvPr id="18437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5850" y="977900"/>
                        <a:ext cx="3746500" cy="2038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172200" y="1143000"/>
            <a:ext cx="4267200" cy="5334000"/>
          </a:xfrm>
          <a:ln/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000"/>
              <a:t>New BPA process</a:t>
            </a:r>
            <a:endParaRPr lang="en-US" sz="2800"/>
          </a:p>
          <a:p>
            <a:pPr lvl="1"/>
            <a:r>
              <a:rPr lang="en-US" sz="1600"/>
              <a:t>With external nominations</a:t>
            </a:r>
            <a:endParaRPr lang="en-US" sz="2400"/>
          </a:p>
          <a:p>
            <a:r>
              <a:rPr lang="en-US" sz="2000"/>
              <a:t>Nominations for “best-of-best” awards (Baker/Fink prizes) in process</a:t>
            </a:r>
            <a:endParaRPr lang="en-US" sz="2800"/>
          </a:p>
          <a:p>
            <a:endParaRPr lang="en-US" sz="2000"/>
          </a:p>
          <a:p>
            <a:r>
              <a:rPr lang="en-US" sz="2000"/>
              <a:t>New-look TCAD newsletter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3600" dirty="0"/>
              <a:t>Key statistics and upcoming plans</a:t>
            </a:r>
          </a:p>
        </p:txBody>
      </p:sp>
      <p:sp>
        <p:nvSpPr>
          <p:cNvPr id="18440" name="Rectangle 8"/>
          <p:cNvSpPr>
            <a:spLocks/>
          </p:cNvSpPr>
          <p:nvPr/>
        </p:nvSpPr>
        <p:spPr bwMode="auto">
          <a:xfrm>
            <a:off x="2625726" y="3048000"/>
            <a:ext cx="2660985" cy="3262432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marL="193675" indent="-193675" fontAlgn="base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</a:pPr>
            <a:r>
              <a:rPr lang="en-US" sz="1600">
                <a:solidFill>
                  <a:srgbClr val="000000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Impact factor: 1.230</a:t>
            </a:r>
            <a:endParaRPr lang="en-US">
              <a:solidFill>
                <a:srgbClr val="000000"/>
              </a:solidFill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  <a:p>
            <a:pPr marL="193675" indent="-193675" fontAlgn="base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</a:pPr>
            <a:r>
              <a:rPr lang="en-US" sz="1600">
                <a:solidFill>
                  <a:srgbClr val="000000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Acceptance rate</a:t>
            </a:r>
            <a:endParaRPr lang="en-US">
              <a:solidFill>
                <a:srgbClr val="000000"/>
              </a:solidFill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  <a:p>
            <a:pPr marL="193675" indent="-193675" fontAlgn="base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</a:pPr>
            <a:r>
              <a:rPr lang="en-US" sz="1600">
                <a:solidFill>
                  <a:srgbClr val="000000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In the last 12 mos: </a:t>
            </a:r>
            <a:r>
              <a:rPr lang="en-US" sz="1600">
                <a:solidFill>
                  <a:srgbClr val="FF0000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37.2%</a:t>
            </a:r>
            <a:endParaRPr lang="en-US">
              <a:solidFill>
                <a:srgbClr val="000000"/>
              </a:solidFill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  <a:p>
            <a:pPr marL="193675" indent="-193675" fontAlgn="base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</a:pPr>
            <a:r>
              <a:rPr lang="en-US" sz="1600">
                <a:solidFill>
                  <a:srgbClr val="000000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Last year: 39.8%</a:t>
            </a:r>
            <a:endParaRPr lang="en-US">
              <a:solidFill>
                <a:srgbClr val="000000"/>
              </a:solidFill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  <a:p>
            <a:pPr marL="193675" indent="-193675" fontAlgn="base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</a:pPr>
            <a:r>
              <a:rPr lang="en-US" sz="1600">
                <a:solidFill>
                  <a:srgbClr val="000000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Average review cycle</a:t>
            </a:r>
            <a:endParaRPr lang="en-US">
              <a:solidFill>
                <a:srgbClr val="000000"/>
              </a:solidFill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  <a:p>
            <a:pPr marL="193675" indent="-193675" fontAlgn="base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</a:pPr>
            <a:r>
              <a:rPr lang="en-US" sz="1600">
                <a:solidFill>
                  <a:srgbClr val="000000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In the last 12 mos: </a:t>
            </a:r>
            <a:r>
              <a:rPr lang="en-US" sz="1600">
                <a:solidFill>
                  <a:srgbClr val="FF0000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62 days</a:t>
            </a:r>
            <a:endParaRPr lang="en-US">
              <a:solidFill>
                <a:srgbClr val="000000"/>
              </a:solidFill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  <a:p>
            <a:pPr marL="193675" indent="-193675" fontAlgn="base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</a:pPr>
            <a:r>
              <a:rPr lang="en-US" sz="1600">
                <a:solidFill>
                  <a:srgbClr val="000000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Last year: 62 days</a:t>
            </a:r>
            <a:endParaRPr lang="en-US">
              <a:solidFill>
                <a:srgbClr val="000000"/>
              </a:solidFill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  <a:p>
            <a:pPr marL="193675" indent="-193675" fontAlgn="base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</a:pPr>
            <a:r>
              <a:rPr lang="en-US">
                <a:solidFill>
                  <a:srgbClr val="000000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Number of pages</a:t>
            </a:r>
          </a:p>
          <a:p>
            <a:pPr marL="193675" indent="-193675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</a:pPr>
            <a:r>
              <a:rPr lang="en-US" sz="1400">
                <a:solidFill>
                  <a:srgbClr val="000000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2010: 2128 used of 2145</a:t>
            </a:r>
            <a:endParaRPr lang="en-US">
              <a:solidFill>
                <a:srgbClr val="000000"/>
              </a:solidFill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  <a:p>
            <a:pPr marL="193675" indent="-193675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</a:pPr>
            <a:r>
              <a:rPr lang="en-US" sz="1400">
                <a:solidFill>
                  <a:srgbClr val="000000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2011: 2016 allocated</a:t>
            </a:r>
            <a:endParaRPr lang="en-US">
              <a:solidFill>
                <a:srgbClr val="000000"/>
              </a:solidFill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  <a:p>
            <a:pPr marL="193675" indent="-193675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</a:pPr>
            <a:r>
              <a:rPr lang="en-US" sz="1400">
                <a:solidFill>
                  <a:srgbClr val="000000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Backlog stable at ~5 months</a:t>
            </a:r>
          </a:p>
        </p:txBody>
      </p:sp>
      <p:pic>
        <p:nvPicPr>
          <p:cNvPr id="18441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48400" y="3505200"/>
            <a:ext cx="4102100" cy="3124200"/>
          </a:xfrm>
          <a:prstGeom prst="rect">
            <a:avLst/>
          </a:prstGeom>
          <a:noFill/>
          <a:ln w="9525" cap="flat">
            <a:solidFill>
              <a:srgbClr val="2DA2BF"/>
            </a:solidFill>
            <a:prstDash val="solid"/>
            <a:round/>
            <a:headEnd/>
            <a:tailEnd/>
          </a:ln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Freeform 1"/>
          <p:cNvSpPr>
            <a:spLocks/>
          </p:cNvSpPr>
          <p:nvPr/>
        </p:nvSpPr>
        <p:spPr bwMode="auto">
          <a:xfrm>
            <a:off x="2022475" y="5943600"/>
            <a:ext cx="4940300" cy="922338"/>
          </a:xfrm>
          <a:custGeom>
            <a:avLst/>
            <a:gdLst/>
            <a:ahLst/>
            <a:cxnLst>
              <a:cxn ang="0">
                <a:pos x="0" y="128"/>
              </a:cxn>
              <a:cxn ang="0">
                <a:pos x="21600" y="21600"/>
              </a:cxn>
              <a:cxn ang="0">
                <a:pos x="16039" y="21600"/>
              </a:cxn>
              <a:cxn ang="0">
                <a:pos x="3" y="0"/>
              </a:cxn>
            </a:cxnLst>
            <a:rect l="0" t="0" r="r" b="b"/>
            <a:pathLst>
              <a:path w="21600" h="21600">
                <a:moveTo>
                  <a:pt x="0" y="128"/>
                </a:moveTo>
                <a:lnTo>
                  <a:pt x="21600" y="21600"/>
                </a:lnTo>
                <a:lnTo>
                  <a:pt x="16039" y="21600"/>
                </a:lnTo>
                <a:lnTo>
                  <a:pt x="3" y="0"/>
                </a:lnTo>
              </a:path>
            </a:pathLst>
          </a:custGeom>
          <a:solidFill>
            <a:schemeClr val="accent1">
              <a:alpha val="39999"/>
            </a:schemeClr>
          </a:solidFill>
          <a:ln w="9525" cap="flat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19458" name="Freeform 2"/>
          <p:cNvSpPr>
            <a:spLocks/>
          </p:cNvSpPr>
          <p:nvPr/>
        </p:nvSpPr>
        <p:spPr bwMode="auto">
          <a:xfrm>
            <a:off x="2008189" y="5938838"/>
            <a:ext cx="3690937" cy="9334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600" y="21490"/>
              </a:cxn>
              <a:cxn ang="0">
                <a:pos x="17057" y="21600"/>
              </a:cxn>
              <a:cxn ang="0">
                <a:pos x="46" y="14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21490"/>
                </a:lnTo>
                <a:lnTo>
                  <a:pt x="17057" y="21600"/>
                </a:lnTo>
                <a:lnTo>
                  <a:pt x="46" y="147"/>
                </a:lnTo>
              </a:path>
            </a:pathLst>
          </a:custGeom>
          <a:solidFill>
            <a:srgbClr val="000000"/>
          </a:solidFill>
          <a:ln w="9525" cap="flat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19459" name="AutoShape 3"/>
          <p:cNvSpPr>
            <a:spLocks/>
          </p:cNvSpPr>
          <p:nvPr/>
        </p:nvSpPr>
        <p:spPr bwMode="auto">
          <a:xfrm>
            <a:off x="1519237" y="5791200"/>
            <a:ext cx="3400426" cy="1079500"/>
          </a:xfrm>
          <a:prstGeom prst="rtTriangle">
            <a:avLst/>
          </a:prstGeom>
          <a:blipFill dpi="0" rotWithShape="0">
            <a:blip r:embed="rId2" cstate="print"/>
            <a:srcRect/>
            <a:stretch>
              <a:fillRect/>
            </a:stretch>
          </a:blipFill>
          <a:ln w="12700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>
            <a:off x="1516063" y="5786438"/>
            <a:ext cx="3403601" cy="1084262"/>
          </a:xfrm>
          <a:prstGeom prst="line">
            <a:avLst/>
          </a:prstGeom>
          <a:noFill/>
          <a:ln w="12065" cap="flat">
            <a:solidFill>
              <a:srgbClr val="5EA3B4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000"/>
              <a:t>Initiatives driven by Vijay</a:t>
            </a:r>
            <a:endParaRPr lang="en-US"/>
          </a:p>
          <a:p>
            <a:pPr>
              <a:lnSpc>
                <a:spcPct val="90000"/>
              </a:lnSpc>
            </a:pPr>
            <a:endParaRPr lang="en-US" sz="2000"/>
          </a:p>
          <a:p>
            <a:pPr>
              <a:lnSpc>
                <a:spcPct val="90000"/>
              </a:lnSpc>
            </a:pPr>
            <a:r>
              <a:rPr lang="en-US" sz="2000"/>
              <a:t>Keynote papers</a:t>
            </a:r>
            <a:endParaRPr lang="en-US"/>
          </a:p>
          <a:p>
            <a:pPr lvl="1">
              <a:lnSpc>
                <a:spcPct val="90000"/>
              </a:lnSpc>
            </a:pPr>
            <a:r>
              <a:rPr lang="en-US" sz="1700"/>
              <a:t>Jason Cong: system-level design for FPGAs (April)</a:t>
            </a:r>
            <a:endParaRPr lang="en-US"/>
          </a:p>
          <a:p>
            <a:pPr lvl="1">
              <a:lnSpc>
                <a:spcPct val="90000"/>
              </a:lnSpc>
            </a:pPr>
            <a:r>
              <a:rPr lang="en-US" sz="1700"/>
              <a:t>David Brooks/Pradip Bose: system-level reliability (July)</a:t>
            </a:r>
            <a:endParaRPr lang="en-US"/>
          </a:p>
          <a:p>
            <a:pPr lvl="1">
              <a:lnSpc>
                <a:spcPct val="90000"/>
              </a:lnSpc>
            </a:pPr>
            <a:r>
              <a:rPr lang="en-US" sz="1700"/>
              <a:t>Upcoming quarterly – several in the pipe</a:t>
            </a:r>
            <a:endParaRPr lang="en-US"/>
          </a:p>
          <a:p>
            <a:pPr lvl="2">
              <a:lnSpc>
                <a:spcPct val="90000"/>
              </a:lnSpc>
            </a:pPr>
            <a:r>
              <a:rPr lang="en-US" sz="1300"/>
              <a:t>Architectural resilience (Brooks)</a:t>
            </a:r>
            <a:endParaRPr lang="en-US"/>
          </a:p>
          <a:p>
            <a:pPr lvl="2">
              <a:lnSpc>
                <a:spcPct val="90000"/>
              </a:lnSpc>
            </a:pPr>
            <a:r>
              <a:rPr lang="en-US" sz="1300"/>
              <a:t>Data center power management (Pedram)</a:t>
            </a:r>
            <a:endParaRPr lang="en-US"/>
          </a:p>
          <a:p>
            <a:pPr lvl="2">
              <a:lnSpc>
                <a:spcPct val="90000"/>
              </a:lnSpc>
            </a:pPr>
            <a:r>
              <a:rPr lang="en-US" sz="1300"/>
              <a:t>Handling variations in SW (Gupta, Srivastava)</a:t>
            </a:r>
            <a:endParaRPr lang="en-US"/>
          </a:p>
          <a:p>
            <a:pPr lvl="2">
              <a:lnSpc>
                <a:spcPct val="90000"/>
              </a:lnSpc>
            </a:pPr>
            <a:r>
              <a:rPr lang="en-US" sz="1300"/>
              <a:t>CNT technologies (Mitra)</a:t>
            </a:r>
            <a:endParaRPr lang="en-US"/>
          </a:p>
          <a:p>
            <a:pPr lvl="2">
              <a:lnSpc>
                <a:spcPct val="90000"/>
              </a:lnSpc>
            </a:pPr>
            <a:r>
              <a:rPr lang="en-US" sz="1300"/>
              <a:t>Reliability (Cao)</a:t>
            </a:r>
            <a:endParaRPr lang="en-US"/>
          </a:p>
          <a:p>
            <a:pPr lvl="2">
              <a:lnSpc>
                <a:spcPct val="90000"/>
              </a:lnSpc>
            </a:pPr>
            <a:endParaRPr lang="en-US" sz="1700"/>
          </a:p>
          <a:p>
            <a:pPr>
              <a:lnSpc>
                <a:spcPct val="90000"/>
              </a:lnSpc>
            </a:pPr>
            <a:r>
              <a:rPr lang="en-US" sz="2000"/>
              <a:t>Special sections in process</a:t>
            </a:r>
            <a:endParaRPr lang="en-US"/>
          </a:p>
          <a:p>
            <a:pPr lvl="1">
              <a:lnSpc>
                <a:spcPct val="90000"/>
              </a:lnSpc>
            </a:pPr>
            <a:r>
              <a:rPr lang="en-US" sz="1600"/>
              <a:t>Parallel CAD</a:t>
            </a:r>
            <a:endParaRPr lang="en-US"/>
          </a:p>
          <a:p>
            <a:pPr lvl="1">
              <a:lnSpc>
                <a:spcPct val="90000"/>
              </a:lnSpc>
            </a:pPr>
            <a:r>
              <a:rPr lang="en-US" sz="1600"/>
              <a:t>ISPD</a:t>
            </a:r>
            <a:endParaRPr lang="en-US"/>
          </a:p>
          <a:p>
            <a:pPr lvl="1">
              <a:lnSpc>
                <a:spcPct val="90000"/>
              </a:lnSpc>
            </a:pPr>
            <a:r>
              <a:rPr lang="en-US" sz="1600"/>
              <a:t>3D (early stages of planning)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(Semi-)invited content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Freeform 1"/>
          <p:cNvSpPr>
            <a:spLocks/>
          </p:cNvSpPr>
          <p:nvPr/>
        </p:nvSpPr>
        <p:spPr bwMode="auto">
          <a:xfrm>
            <a:off x="2022475" y="5943600"/>
            <a:ext cx="4940300" cy="922338"/>
          </a:xfrm>
          <a:custGeom>
            <a:avLst/>
            <a:gdLst/>
            <a:ahLst/>
            <a:cxnLst>
              <a:cxn ang="0">
                <a:pos x="0" y="128"/>
              </a:cxn>
              <a:cxn ang="0">
                <a:pos x="21600" y="21600"/>
              </a:cxn>
              <a:cxn ang="0">
                <a:pos x="16039" y="21600"/>
              </a:cxn>
              <a:cxn ang="0">
                <a:pos x="3" y="0"/>
              </a:cxn>
            </a:cxnLst>
            <a:rect l="0" t="0" r="r" b="b"/>
            <a:pathLst>
              <a:path w="21600" h="21600">
                <a:moveTo>
                  <a:pt x="0" y="128"/>
                </a:moveTo>
                <a:lnTo>
                  <a:pt x="21600" y="21600"/>
                </a:lnTo>
                <a:lnTo>
                  <a:pt x="16039" y="21600"/>
                </a:lnTo>
                <a:lnTo>
                  <a:pt x="3" y="0"/>
                </a:lnTo>
              </a:path>
            </a:pathLst>
          </a:custGeom>
          <a:solidFill>
            <a:schemeClr val="accent1">
              <a:alpha val="39999"/>
            </a:schemeClr>
          </a:solidFill>
          <a:ln w="9525" cap="flat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20482" name="Freeform 2"/>
          <p:cNvSpPr>
            <a:spLocks/>
          </p:cNvSpPr>
          <p:nvPr/>
        </p:nvSpPr>
        <p:spPr bwMode="auto">
          <a:xfrm>
            <a:off x="2008189" y="5938838"/>
            <a:ext cx="3690937" cy="9334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600" y="21490"/>
              </a:cxn>
              <a:cxn ang="0">
                <a:pos x="17057" y="21600"/>
              </a:cxn>
              <a:cxn ang="0">
                <a:pos x="46" y="14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21490"/>
                </a:lnTo>
                <a:lnTo>
                  <a:pt x="17057" y="21600"/>
                </a:lnTo>
                <a:lnTo>
                  <a:pt x="46" y="147"/>
                </a:lnTo>
              </a:path>
            </a:pathLst>
          </a:custGeom>
          <a:solidFill>
            <a:srgbClr val="000000"/>
          </a:solidFill>
          <a:ln w="9525" cap="flat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20483" name="AutoShape 3"/>
          <p:cNvSpPr>
            <a:spLocks/>
          </p:cNvSpPr>
          <p:nvPr/>
        </p:nvSpPr>
        <p:spPr bwMode="auto">
          <a:xfrm>
            <a:off x="1519237" y="5791200"/>
            <a:ext cx="3400426" cy="1079500"/>
          </a:xfrm>
          <a:prstGeom prst="rtTriangle">
            <a:avLst/>
          </a:prstGeom>
          <a:blipFill dpi="0" rotWithShape="0">
            <a:blip r:embed="rId2" cstate="print"/>
            <a:srcRect/>
            <a:stretch>
              <a:fillRect/>
            </a:stretch>
          </a:blipFill>
          <a:ln w="12700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>
            <a:off x="1516063" y="5786438"/>
            <a:ext cx="3403601" cy="1084262"/>
          </a:xfrm>
          <a:prstGeom prst="line">
            <a:avLst/>
          </a:prstGeom>
          <a:noFill/>
          <a:ln w="12065" cap="flat">
            <a:solidFill>
              <a:srgbClr val="5EA3B4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000"/>
              <a:t>Migration to ManuscriptCentral (MC)</a:t>
            </a:r>
            <a:endParaRPr lang="en-US"/>
          </a:p>
          <a:p>
            <a:pPr lvl="1"/>
            <a:r>
              <a:rPr lang="en-US" sz="1800"/>
              <a:t>CEDA BoG approved move to MC in June 2010</a:t>
            </a:r>
            <a:endParaRPr lang="en-US"/>
          </a:p>
          <a:p>
            <a:pPr lvl="1"/>
            <a:r>
              <a:rPr lang="en-US" sz="1800"/>
              <a:t>Migration completed Jan 2011 without any significant glitches</a:t>
            </a:r>
            <a:endParaRPr lang="en-US"/>
          </a:p>
          <a:p>
            <a:pPr lvl="1"/>
            <a:r>
              <a:rPr lang="en-US" sz="1800"/>
              <a:t>Many thanks to Sara Dailey, corresponding editor</a:t>
            </a:r>
            <a:endParaRPr lang="en-US"/>
          </a:p>
          <a:p>
            <a:pPr lvl="1"/>
            <a:r>
              <a:rPr lang="en-US" sz="1800"/>
              <a:t>Minor to-dos remain (DUDE, etc.) – should be done soon</a:t>
            </a:r>
            <a:endParaRPr lang="en-US"/>
          </a:p>
          <a:p>
            <a:pPr>
              <a:buFont typeface="Wingdings 3" pitchFamily="18" charset="2"/>
              <a:buNone/>
            </a:pPr>
            <a:endParaRPr lang="en-US" sz="2000"/>
          </a:p>
          <a:p>
            <a:r>
              <a:rPr lang="en-US" sz="2000"/>
              <a:t>Administrative support: shared between TCAD and ESL</a:t>
            </a:r>
            <a:endParaRPr lang="en-US"/>
          </a:p>
          <a:p>
            <a:pPr lvl="1"/>
            <a:r>
              <a:rPr lang="en-US" sz="1800"/>
              <a:t>Working out extremely well, significantly lower cost than previous years with no loss in quality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/>
              <a:t>Administrative miscellanea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RC">
  <a:themeElements>
    <a:clrScheme name="SRC 13">
      <a:dk1>
        <a:srgbClr val="003562"/>
      </a:dk1>
      <a:lt1>
        <a:srgbClr val="FFFFFF"/>
      </a:lt1>
      <a:dk2>
        <a:srgbClr val="003562"/>
      </a:dk2>
      <a:lt2>
        <a:srgbClr val="6D7FA7"/>
      </a:lt2>
      <a:accent1>
        <a:srgbClr val="D2D8E4"/>
      </a:accent1>
      <a:accent2>
        <a:srgbClr val="E51837"/>
      </a:accent2>
      <a:accent3>
        <a:srgbClr val="FFFFFF"/>
      </a:accent3>
      <a:accent4>
        <a:srgbClr val="002C53"/>
      </a:accent4>
      <a:accent5>
        <a:srgbClr val="E5E9EF"/>
      </a:accent5>
      <a:accent6>
        <a:srgbClr val="CF1531"/>
      </a:accent6>
      <a:hlink>
        <a:srgbClr val="0066FF"/>
      </a:hlink>
      <a:folHlink>
        <a:srgbClr val="0066FF"/>
      </a:folHlink>
    </a:clrScheme>
    <a:fontScheme name="SRC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SR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3">
        <a:dk1>
          <a:srgbClr val="003562"/>
        </a:dk1>
        <a:lt1>
          <a:srgbClr val="FFFFFF"/>
        </a:lt1>
        <a:dk2>
          <a:srgbClr val="003562"/>
        </a:dk2>
        <a:lt2>
          <a:srgbClr val="6D7FA7"/>
        </a:lt2>
        <a:accent1>
          <a:srgbClr val="D2D8E4"/>
        </a:accent1>
        <a:accent2>
          <a:srgbClr val="E51837"/>
        </a:accent2>
        <a:accent3>
          <a:srgbClr val="FFFFFF"/>
        </a:accent3>
        <a:accent4>
          <a:srgbClr val="002C53"/>
        </a:accent4>
        <a:accent5>
          <a:srgbClr val="E5E9EF"/>
        </a:accent5>
        <a:accent6>
          <a:srgbClr val="CF1531"/>
        </a:accent6>
        <a:hlink>
          <a:srgbClr val="0066FF"/>
        </a:hlink>
        <a:folHlink>
          <a:srgbClr val="0066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efault - Title Slid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ABDEEA"/>
      </a:accent1>
      <a:accent2>
        <a:srgbClr val="333399"/>
      </a:accent2>
      <a:accent3>
        <a:srgbClr val="FFFFFF"/>
      </a:accent3>
      <a:accent4>
        <a:srgbClr val="000000"/>
      </a:accent4>
      <a:accent5>
        <a:srgbClr val="D2ECF3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Title Slide">
      <a:majorFont>
        <a:latin typeface="Lucida Grande"/>
        <a:ea typeface="ヒラギノ角ゴ ProN W6"/>
        <a:cs typeface="ヒラギノ角ゴ ProN W6"/>
      </a:majorFont>
      <a:minorFont>
        <a:latin typeface="Lucida Grande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Default - 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Default - Two Content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ABDEEA"/>
      </a:accent1>
      <a:accent2>
        <a:srgbClr val="333399"/>
      </a:accent2>
      <a:accent3>
        <a:srgbClr val="FFFFFF"/>
      </a:accent3>
      <a:accent4>
        <a:srgbClr val="000000"/>
      </a:accent4>
      <a:accent5>
        <a:srgbClr val="D2ECF3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Two Content">
      <a:majorFont>
        <a:latin typeface="Lucida Grande"/>
        <a:ea typeface="ヒラギノ角ゴ ProN W6"/>
        <a:cs typeface="ヒラギノ角ゴ ProN W6"/>
      </a:majorFont>
      <a:minorFont>
        <a:latin typeface="Lucida Grande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Default - Two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Default - Title and Content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ABDEEA"/>
      </a:accent1>
      <a:accent2>
        <a:srgbClr val="333399"/>
      </a:accent2>
      <a:accent3>
        <a:srgbClr val="FFFFFF"/>
      </a:accent3>
      <a:accent4>
        <a:srgbClr val="000000"/>
      </a:accent4>
      <a:accent5>
        <a:srgbClr val="D2ECF3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Title and Content">
      <a:majorFont>
        <a:latin typeface="Lucida Grande"/>
        <a:ea typeface="ヒラギノ角ゴ ProN W6"/>
        <a:cs typeface="ヒラギノ角ゴ ProN W6"/>
      </a:majorFont>
      <a:minorFont>
        <a:latin typeface="Lucida Grande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Default - Title and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253</Words>
  <Application>Microsoft Office PowerPoint</Application>
  <PresentationFormat>Widescreen</PresentationFormat>
  <Paragraphs>49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20" baseType="lpstr">
      <vt:lpstr>Arial</vt:lpstr>
      <vt:lpstr>Calibri</vt:lpstr>
      <vt:lpstr>Calibri Light</vt:lpstr>
      <vt:lpstr>Gill Sans</vt:lpstr>
      <vt:lpstr>Lucida Grande</vt:lpstr>
      <vt:lpstr>Tahoma</vt:lpstr>
      <vt:lpstr>Verdana</vt:lpstr>
      <vt:lpstr>Wingdings</vt:lpstr>
      <vt:lpstr>Wingdings 2</vt:lpstr>
      <vt:lpstr>Wingdings 3</vt:lpstr>
      <vt:lpstr>Office Theme</vt:lpstr>
      <vt:lpstr>SRC</vt:lpstr>
      <vt:lpstr>Default - Title Slide</vt:lpstr>
      <vt:lpstr>Default - Two Content</vt:lpstr>
      <vt:lpstr>Default - Title and Content</vt:lpstr>
      <vt:lpstr>Chart</vt:lpstr>
      <vt:lpstr>TCAD Report</vt:lpstr>
      <vt:lpstr>Key statistics and upcoming plans</vt:lpstr>
      <vt:lpstr>(Semi-)invited content</vt:lpstr>
      <vt:lpstr>Administrative miscellanea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Madie Nelson</dc:creator>
  <cp:lastModifiedBy>Madie Nelson</cp:lastModifiedBy>
  <cp:revision>5</cp:revision>
  <dcterms:created xsi:type="dcterms:W3CDTF">2022-06-09T15:14:19Z</dcterms:created>
  <dcterms:modified xsi:type="dcterms:W3CDTF">2022-06-09T15:32:11Z</dcterms:modified>
</cp:coreProperties>
</file>