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9"/>
  </p:notesMasterIdLst>
  <p:sldIdLst>
    <p:sldId id="1141" r:id="rId5"/>
    <p:sldId id="1142" r:id="rId6"/>
    <p:sldId id="1143" r:id="rId7"/>
    <p:sldId id="114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0284B8-3876-114B-917A-D5AA00D616B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D76CE8-906F-B84A-96CE-3B80A604E77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B530AA-8460-FE4B-A92F-A4E8A1C233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B530AA-8460-FE4B-A92F-A4E8A1C233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E900-3CC7-4E60-B13E-10CB4EC5389B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24230243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9FB412-F1F4-4C51-9120-61966C98BD16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52458818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2CCD29-6791-4015-B499-9EDEC5B77DB7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1163563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886200"/>
            <a:ext cx="4165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886200"/>
            <a:ext cx="4165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AA49CA-59EE-4E41-B90E-1ED78C12216C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258955365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33FBF4-77D6-4B75-A16B-EEB5EB18A646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726976455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3E45C8-C9F8-4DFB-9D0D-300CA1A6AF68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019264825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668C89-0FFA-478C-9607-C81A8C59E3EE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312628551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CACDC7-174B-41ED-AFC1-D693C16FA3BA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9434205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C5EC6D-C5DF-4764-BE48-1E34DE671DF2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66594209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977E48-6940-4B62-8690-D76804F471CF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66638568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844676"/>
            <a:ext cx="2590800" cy="5013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844676"/>
            <a:ext cx="7569200" cy="5013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462D54-9AE7-4D3E-94A6-BC596D0E8DB4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098295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844676"/>
            <a:ext cx="103632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3886200"/>
            <a:ext cx="8534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1331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205634" y="6454775"/>
            <a:ext cx="376767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AD8CD523-E4AE-476B-835A-9FB09CB85385}" type="slidenum">
              <a:rPr lang="en-US" b="0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 b="0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49369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algn="ctr" rtl="0" fontAlgn="base">
        <a:spcBef>
          <a:spcPts val="800"/>
        </a:spcBef>
        <a:spcAft>
          <a:spcPct val="0"/>
        </a:spcAft>
        <a:defRPr sz="32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1pPr>
      <a:lvl2pPr marL="4191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2pPr>
      <a:lvl3pPr marL="876300" algn="ctr" rtl="0" fontAlgn="base">
        <a:spcBef>
          <a:spcPts val="600"/>
        </a:spcBef>
        <a:spcAft>
          <a:spcPct val="0"/>
        </a:spcAft>
        <a:defRPr sz="24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3pPr>
      <a:lvl4pPr marL="1333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4pPr>
      <a:lvl5pPr marL="17907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133600"/>
            <a:ext cx="8763000" cy="35814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4000" dirty="0"/>
              <a:t>IEEE CANDE 2011 </a:t>
            </a:r>
            <a:br>
              <a:rPr lang="en-US" sz="4000" dirty="0"/>
            </a:br>
            <a:r>
              <a:rPr lang="en-US" sz="4000" dirty="0"/>
              <a:t>CAS/CEDA Technical Committee</a:t>
            </a:r>
            <a:br>
              <a:rPr lang="en-US" sz="4000" dirty="0"/>
            </a:br>
            <a:r>
              <a:rPr lang="en-US" sz="4000" b="1" dirty="0"/>
              <a:t>Updates for </a:t>
            </a:r>
            <a:r>
              <a:rPr lang="en-US" sz="4000" b="1" dirty="0" err="1"/>
              <a:t>BoG</a:t>
            </a:r>
            <a:r>
              <a:rPr lang="en-US" sz="4000" b="1" dirty="0"/>
              <a:t> Meeting</a:t>
            </a:r>
            <a:br>
              <a:rPr lang="en-US" sz="4800" dirty="0"/>
            </a:br>
            <a:r>
              <a:rPr lang="en-US" sz="4800" dirty="0" err="1"/>
              <a:t>www.cande.net</a:t>
            </a:r>
            <a:endParaRPr lang="en-US" sz="3200" dirty="0"/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1524000" y="0"/>
            <a:ext cx="9156700" cy="16906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0"/>
            <a:ext cx="6423025" cy="1682750"/>
          </a:xfrm>
          <a:prstGeom prst="rect">
            <a:avLst/>
          </a:prstGeom>
          <a:solidFill>
            <a:srgbClr val="0000FF"/>
          </a:solidFill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748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62175" y="577851"/>
            <a:ext cx="7772400" cy="641350"/>
          </a:xfrm>
        </p:spPr>
        <p:txBody>
          <a:bodyPr/>
          <a:lstStyle/>
          <a:p>
            <a:r>
              <a:rPr lang="en-US" dirty="0"/>
              <a:t>CANDE 2011 Officers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6425" y="1398588"/>
            <a:ext cx="8458200" cy="4525963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Chair: Priyank Kalla, Univ. of Utah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Secretary: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Farinaz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Koushanfar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Rice Univ.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Treasurer: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Gi-Joon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Nam, IBM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Past Chair: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Subhasish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Mitra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Stanford Univ.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Publicity Chair: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Azadeh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Davoodi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Univ. of Wisconsin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Workshop Chair: Deming Chen, Univ. of Illinois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041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0725" y="409576"/>
            <a:ext cx="8229600" cy="715963"/>
          </a:xfrm>
        </p:spPr>
        <p:txBody>
          <a:bodyPr/>
          <a:lstStyle/>
          <a:p>
            <a:r>
              <a:rPr lang="en-US" sz="4000" dirty="0"/>
              <a:t>CANDE 2011 Workshop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066800"/>
            <a:ext cx="8534400" cy="5638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CANDE workshop to be held Nov. 10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Co-located with ICCAD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Approx. 40 attendees registered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Received NSF grant for PhD student participation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Changed format to 1-day event this year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New undertaking by CANDE: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EDA road-mapping effort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Setup study-groups to roadmap EDA developments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Potentially leading to an ITRS chapter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Tutorial &amp; open Panel discussion at the workshop on what to roadmap, how, why ….. 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431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1675" y="428626"/>
            <a:ext cx="8229600" cy="715963"/>
          </a:xfrm>
        </p:spPr>
        <p:txBody>
          <a:bodyPr/>
          <a:lstStyle/>
          <a:p>
            <a:r>
              <a:rPr lang="en-US" sz="4000" dirty="0"/>
              <a:t>CANDE 2012 Workshop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066800"/>
            <a:ext cx="8534400" cy="5638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CANDE 2012 workshop to be co-located at DATE Conf. in Dresden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Friday March 16, 2012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Program to be finalized by December 15, 2011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Will setup the study groups to carry-out the road-mapping effort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Will augment the program by exploiting local expertise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Other updates: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Made suggestions on IEEE TCAS AE’s to the new editorial board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Made suggestions on CANDE-track chairs to ISCAS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CANDE bank account (yet!) to be closed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8414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Slide">
  <a:themeElements>
    <a:clrScheme name="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251</Words>
  <Application>Microsoft Office PowerPoint</Application>
  <PresentationFormat>Widescreen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Calibri</vt:lpstr>
      <vt:lpstr>Calibri Light</vt:lpstr>
      <vt:lpstr>Gill Sans</vt:lpstr>
      <vt:lpstr>Lucida Grande</vt:lpstr>
      <vt:lpstr>Tahoma</vt:lpstr>
      <vt:lpstr>Wingdings</vt:lpstr>
      <vt:lpstr>Office Theme</vt:lpstr>
      <vt:lpstr>SRC</vt:lpstr>
      <vt:lpstr>1_Blue Pearl DeLuxe</vt:lpstr>
      <vt:lpstr>Default - Title Slide</vt:lpstr>
      <vt:lpstr>IEEE CANDE 2011  CAS/CEDA Technical Committee Updates for BoG Meeting www.cande.net</vt:lpstr>
      <vt:lpstr>CANDE 2011 Officers</vt:lpstr>
      <vt:lpstr>CANDE 2011 Workshop</vt:lpstr>
      <vt:lpstr>CANDE 2012 Workshop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31</cp:revision>
  <dcterms:created xsi:type="dcterms:W3CDTF">2022-06-09T15:14:19Z</dcterms:created>
  <dcterms:modified xsi:type="dcterms:W3CDTF">2022-06-09T16:03:52Z</dcterms:modified>
</cp:coreProperties>
</file>