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2"/>
  </p:notesMasterIdLst>
  <p:sldIdLst>
    <p:sldId id="1088" r:id="rId5"/>
    <p:sldId id="1089" r:id="rId6"/>
    <p:sldId id="1090" r:id="rId7"/>
    <p:sldId id="1091" r:id="rId8"/>
    <p:sldId id="1092" r:id="rId9"/>
    <p:sldId id="1093" r:id="rId10"/>
    <p:sldId id="10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E900-3CC7-4E60-B13E-10CB4EC5389B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83591696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9FB412-F1F4-4C51-9120-61966C98BD1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67114472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2CCD29-6791-4015-B499-9EDEC5B77DB7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92617231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A49CA-59EE-4E41-B90E-1ED78C12216C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1875237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3FBF4-77D6-4B75-A16B-EEB5EB18A646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69372560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E45C8-C9F8-4DFB-9D0D-300CA1A6AF68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12624802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68C89-0FFA-478C-9607-C81A8C59E3EE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11608211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ACDC7-174B-41ED-AFC1-D693C16FA3BA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4867105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C5EC6D-C5DF-4764-BE48-1E34DE671DF2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62702733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977E48-6940-4B62-8690-D76804F471CF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91596451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62D54-9AE7-4D3E-94A6-BC596D0E8DB4}" type="slidenum">
              <a:rPr lang="en-US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7453345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205634" y="6454775"/>
            <a:ext cx="37676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AD8CD523-E4AE-476B-835A-9FB09CB85385}" type="slidenum">
              <a:rPr lang="en-US" b="0">
                <a:solidFill>
                  <a:srgbClr val="000000"/>
                </a:solidFill>
                <a:latin typeface="Lucida Grande"/>
              </a:rPr>
              <a:pPr/>
              <a:t>‹#›</a:t>
            </a:fld>
            <a:endParaRPr lang="en-US" b="0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7688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DATC Summary</a:t>
            </a:r>
          </a:p>
        </p:txBody>
      </p:sp>
      <p:sp>
        <p:nvSpPr>
          <p:cNvPr id="14339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David Kung, Chair DATC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November 2011</a:t>
            </a:r>
          </a:p>
          <a:p>
            <a:pPr eaLnBrk="1" hangingPunct="1"/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John Darringer presenting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solidFill>
            <a:srgbClr val="0000FF"/>
          </a:solidFill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725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981200" y="685801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DATC 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2209800" y="1676400"/>
            <a:ext cx="7620000" cy="4419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Purpose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Provide a forum for exchange of ideas among interested practitioners, researchers, developers, maintainers, and students in the design automation field and users of design automation.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Promote and facilitate the sharing of ideas, techniques, standards, and expertise between DATC members for more effective use of design automation technology.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Conduct workshops, conferences, and other meetings to advance both the state-of-the-art and the state-of-the-practice of design automation.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Provide professional development opportunities for members in design automation and related technologies.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Members ~500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50/50 academia/industry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265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905000" y="609601"/>
            <a:ext cx="7924800" cy="563563"/>
          </a:xfrm>
        </p:spPr>
        <p:txBody>
          <a:bodyPr/>
          <a:lstStyle/>
          <a:p>
            <a:pPr eaLnBrk="1" hangingPunct="1"/>
            <a:r>
              <a:rPr lang="en-US" sz="4000" dirty="0"/>
              <a:t>DATC – Strategic Initiatives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2057400" y="1295400"/>
            <a:ext cx="8153400" cy="53340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Design Automation and Smart Grid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Explore synergy between DA and Smart Grid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Electrical simulation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Large scale computational techniques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Optimization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Data Analytics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Organization of workshops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Cooperation with IEEE Power and Energy Society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Parallel programming for DA tools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Leverage multi-core for runtime performance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2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828800" y="685800"/>
            <a:ext cx="8610600" cy="914400"/>
          </a:xfrm>
        </p:spPr>
        <p:txBody>
          <a:bodyPr/>
          <a:lstStyle/>
          <a:p>
            <a:pPr eaLnBrk="1" hangingPunct="1"/>
            <a:r>
              <a:rPr lang="en-US" dirty="0"/>
              <a:t>DATC Activities/Accomplishments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1981200" y="1600200"/>
            <a:ext cx="8229600" cy="48006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Connected with IEEE Power Energy Society to further the Smart Grid Initiative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Attended Intelligent Grid Coordination Committee (IGCC) meeting (thanks to Andreas K’s connection)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Presented a case for collaboration and coordination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Doug Houseman (Secretary of IGCC) volunteered to co-chair Design Automation and Smart Grid workshop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Organized the second “Design Automation and Smart Grid workshop” at the DAC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Attendance (&gt; 70 ) doubled from last year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415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752600" y="1828801"/>
            <a:ext cx="8699500" cy="4776787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Conferences/Workshops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Electronic Design Process Symposium, April, 2011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Chair (</a:t>
            </a:r>
            <a:r>
              <a:rPr lang="en-US" sz="1600" dirty="0" err="1">
                <a:solidFill>
                  <a:schemeClr val="tx1"/>
                </a:solidFill>
              </a:rPr>
              <a:t>Naresh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Sehgal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Design Automation and Smart Grid workshop at the DAC, June 2011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Co-Chair (David Kung)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3D Systems Integration Conference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Program committee (Yuan </a:t>
            </a:r>
            <a:r>
              <a:rPr lang="en-US" sz="1600" dirty="0" err="1">
                <a:solidFill>
                  <a:schemeClr val="tx1"/>
                </a:solidFill>
              </a:rPr>
              <a:t>Xie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Microelectronics System Education Conference, June 2011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Steering Committee (</a:t>
            </a:r>
            <a:r>
              <a:rPr lang="en-US" sz="1600" dirty="0" err="1">
                <a:solidFill>
                  <a:schemeClr val="tx1"/>
                </a:solidFill>
              </a:rPr>
              <a:t>Andrzej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Rucinski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Going global to Europe and Asia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Engaged with John Cohn </a:t>
            </a:r>
          </a:p>
          <a:p>
            <a:pPr algn="l" eaLnBrk="1" hangingPunct="1">
              <a:buFont typeface="Arial" charset="0"/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436" name="Date Placeholder 3"/>
          <p:cNvSpPr>
            <a:spLocks/>
          </p:cNvSpPr>
          <p:nvPr/>
        </p:nvSpPr>
        <p:spPr bwMode="auto">
          <a:xfrm>
            <a:off x="1981200" y="647700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libri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437" name="Slide Number Placeholder 5"/>
          <p:cNvSpPr>
            <a:spLocks/>
          </p:cNvSpPr>
          <p:nvPr/>
        </p:nvSpPr>
        <p:spPr bwMode="auto">
          <a:xfrm>
            <a:off x="8077200" y="647700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fld id="{5E3A09FE-4F2A-024F-B78F-B1D3E5CF0AB8}" type="slidenum">
              <a:rPr lang="en-US" sz="12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Gill Sans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000000"/>
              </a:solidFill>
              <a:latin typeface="Calibri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533402"/>
            <a:ext cx="8686800" cy="1142999"/>
          </a:xfrm>
        </p:spPr>
        <p:txBody>
          <a:bodyPr/>
          <a:lstStyle/>
          <a:p>
            <a:r>
              <a:rPr lang="en-US" dirty="0"/>
              <a:t>DATC Activities/Accomplishments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752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2057400" y="609601"/>
            <a:ext cx="7772400" cy="974725"/>
          </a:xfrm>
        </p:spPr>
        <p:txBody>
          <a:bodyPr/>
          <a:lstStyle/>
          <a:p>
            <a:pPr eaLnBrk="1" hangingPunct="1"/>
            <a:r>
              <a:rPr lang="en-US" sz="4000" dirty="0"/>
              <a:t>DATC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7924800" cy="48768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Recent Accomplishments / Highlights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Made connection with John Cohn (IBM Fellow) on Internet of Things 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proposed to establish a formal partnership between UNH and IBM and the state of New Hampshire as a case study for Internet of Things (</a:t>
            </a:r>
            <a:r>
              <a:rPr lang="en-US" dirty="0" err="1">
                <a:solidFill>
                  <a:schemeClr val="tx1"/>
                </a:solidFill>
              </a:rPr>
              <a:t>Andrzej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Rucinski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Made connection with SRC (Bill Joyner and David </a:t>
            </a:r>
            <a:r>
              <a:rPr lang="en-US" dirty="0" err="1">
                <a:solidFill>
                  <a:schemeClr val="tx1"/>
                </a:solidFill>
              </a:rPr>
              <a:t>Yeh</a:t>
            </a:r>
            <a:r>
              <a:rPr lang="en-US" dirty="0">
                <a:solidFill>
                  <a:schemeClr val="tx1"/>
                </a:solidFill>
              </a:rPr>
              <a:t>) and NSF (Shankar </a:t>
            </a:r>
            <a:r>
              <a:rPr lang="en-US" dirty="0" err="1">
                <a:solidFill>
                  <a:schemeClr val="tx1"/>
                </a:solidFill>
              </a:rPr>
              <a:t>Basu</a:t>
            </a:r>
            <a:r>
              <a:rPr lang="en-US" dirty="0">
                <a:solidFill>
                  <a:schemeClr val="tx1"/>
                </a:solidFill>
              </a:rPr>
              <a:t>) on Silicon Renaissance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Open source EDA tool initiative for education </a:t>
            </a:r>
          </a:p>
          <a:p>
            <a:pPr algn="l" eaLnBrk="1" hangingPunct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41" name="Slide Number Placeholder 5"/>
          <p:cNvSpPr>
            <a:spLocks/>
          </p:cNvSpPr>
          <p:nvPr/>
        </p:nvSpPr>
        <p:spPr bwMode="auto">
          <a:xfrm>
            <a:off x="8077200" y="647700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04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981200" y="609601"/>
            <a:ext cx="7772400" cy="685799"/>
          </a:xfrm>
        </p:spPr>
        <p:txBody>
          <a:bodyPr/>
          <a:lstStyle/>
          <a:p>
            <a:pPr eaLnBrk="1" hangingPunct="1"/>
            <a:r>
              <a:rPr lang="en-US" sz="4000" dirty="0"/>
              <a:t>DATC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209800" y="1371600"/>
            <a:ext cx="8077200" cy="53340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Plans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Leverage momentum of the DA and Smart Grid workshop to grow the Smart Grid Initiative</a:t>
            </a:r>
          </a:p>
          <a:p>
            <a:pPr lvl="2" algn="l" eaLnBrk="1" hangingPunct="1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Work with CEDA for ideas, advice and collaboration 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Elect a new DATC chair</a:t>
            </a:r>
          </a:p>
          <a:p>
            <a:pPr lvl="1" algn="l" eaLnBrk="1" hangingPunct="1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Challenges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Getting more members to actively engage</a:t>
            </a:r>
          </a:p>
          <a:p>
            <a:pPr lvl="1" algn="l" eaLnBrk="1" hangingPunct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Exploring areas adjacent to Design Automation  </a:t>
            </a:r>
          </a:p>
        </p:txBody>
      </p:sp>
      <p:sp>
        <p:nvSpPr>
          <p:cNvPr id="19460" name="Date Placeholder 3"/>
          <p:cNvSpPr>
            <a:spLocks/>
          </p:cNvSpPr>
          <p:nvPr/>
        </p:nvSpPr>
        <p:spPr bwMode="auto">
          <a:xfrm>
            <a:off x="1981200" y="647700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  <a:latin typeface="Calibri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461" name="Slide Number Placeholder 5"/>
          <p:cNvSpPr>
            <a:spLocks/>
          </p:cNvSpPr>
          <p:nvPr/>
        </p:nvSpPr>
        <p:spPr bwMode="auto">
          <a:xfrm>
            <a:off x="8077200" y="6477001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41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462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Gill Sans</vt:lpstr>
      <vt:lpstr>Lucida Grande</vt:lpstr>
      <vt:lpstr>Tahoma</vt:lpstr>
      <vt:lpstr>Wingdings</vt:lpstr>
      <vt:lpstr>Office Theme</vt:lpstr>
      <vt:lpstr>SRC</vt:lpstr>
      <vt:lpstr>1_Blue Pearl DeLuxe</vt:lpstr>
      <vt:lpstr>Default - Title Slide</vt:lpstr>
      <vt:lpstr>DATC Summary</vt:lpstr>
      <vt:lpstr>DATC </vt:lpstr>
      <vt:lpstr>DATC – Strategic Initiatives</vt:lpstr>
      <vt:lpstr>DATC Activities/Accomplishments</vt:lpstr>
      <vt:lpstr>DATC Activities/Accomplishments</vt:lpstr>
      <vt:lpstr>DATC</vt:lpstr>
      <vt:lpstr>DATC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32</cp:revision>
  <dcterms:created xsi:type="dcterms:W3CDTF">2022-06-09T15:14:19Z</dcterms:created>
  <dcterms:modified xsi:type="dcterms:W3CDTF">2022-06-09T16:04:16Z</dcterms:modified>
</cp:coreProperties>
</file>