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7"/>
  </p:notesMasterIdLst>
  <p:sldIdLst>
    <p:sldId id="1102" r:id="rId5"/>
    <p:sldId id="110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615446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050607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921148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863241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304177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47811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07496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2976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70418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580989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4833" y="0"/>
            <a:ext cx="2667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0"/>
            <a:ext cx="7802033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25185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"/>
            <a:ext cx="1002876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688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3733800"/>
            <a:ext cx="7775575" cy="2057400"/>
          </a:xfrm>
        </p:spPr>
        <p:txBody>
          <a:bodyPr/>
          <a:lstStyle/>
          <a:p>
            <a:pPr algn="ctr">
              <a:buNone/>
            </a:pPr>
            <a:endParaRPr lang="en-US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Bryan </a:t>
            </a:r>
            <a:r>
              <a:rPr lang="en-US" dirty="0" err="1">
                <a:solidFill>
                  <a:srgbClr val="0000FF"/>
                </a:solidFill>
              </a:rPr>
              <a:t>Ackland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  <a:t>Updates to By-laws</a:t>
            </a:r>
            <a:br>
              <a:rPr lang="en-US" sz="3200" kern="0" dirty="0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</a:br>
            <a:endParaRPr lang="en-US" sz="3200" kern="0" dirty="0">
              <a:solidFill>
                <a:srgbClr val="0000FF"/>
              </a:solidFill>
              <a:latin typeface="Arial Bold"/>
              <a:ea typeface="ヒラギノ角ゴ ProN W6"/>
              <a:cs typeface="ヒラギノ角ゴ ProN W6"/>
              <a:sym typeface="Arial Bold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73320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88" y="499013"/>
            <a:ext cx="8596312" cy="498475"/>
          </a:xfrm>
        </p:spPr>
        <p:txBody>
          <a:bodyPr/>
          <a:lstStyle/>
          <a:p>
            <a:r>
              <a:rPr lang="en-US" dirty="0"/>
              <a:t>Summary of Proposed Changes to By-laws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994112"/>
            <a:ext cx="8331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en-US" sz="2000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Add three new Member Technology Organizations:</a:t>
            </a:r>
            <a:endParaRPr lang="en-US" sz="2000" dirty="0">
              <a:solidFill>
                <a:srgbClr val="000000"/>
              </a:solidFill>
              <a:latin typeface="Times New Roman"/>
              <a:ea typeface="Calibri"/>
              <a:cs typeface="ヒラギノ角ゴ ProN W3" charset="0"/>
              <a:sym typeface="Gill Sans" charset="0"/>
            </a:endParaRPr>
          </a:p>
          <a:p>
            <a:pPr marL="742950" lvl="1" indent="-285750" fontAlgn="base">
              <a:buFont typeface="+mj-lt"/>
              <a:buAutoNum type="alphaLcPeriod"/>
            </a:pPr>
            <a:r>
              <a:rPr lang="en-US" sz="2000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The Design Automation and Test in Europe Conference</a:t>
            </a:r>
            <a:endParaRPr lang="en-US" sz="2000" dirty="0">
              <a:solidFill>
                <a:srgbClr val="000000"/>
              </a:solidFill>
              <a:latin typeface="Times New Roman"/>
              <a:ea typeface="Calibri"/>
              <a:cs typeface="ヒラギノ角ゴ ProN W3" charset="0"/>
              <a:sym typeface="Gill Sans" charset="0"/>
            </a:endParaRPr>
          </a:p>
          <a:p>
            <a:pPr marL="742950" lvl="1" indent="-285750" fontAlgn="base">
              <a:buFont typeface="+mj-lt"/>
              <a:buAutoNum type="alphaLcPeriod"/>
            </a:pPr>
            <a:r>
              <a:rPr lang="en-US" sz="2000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The Embedded System Letters</a:t>
            </a:r>
            <a:endParaRPr lang="en-US" sz="2000" dirty="0">
              <a:solidFill>
                <a:srgbClr val="000000"/>
              </a:solidFill>
              <a:latin typeface="Times New Roman"/>
              <a:ea typeface="Calibri"/>
              <a:cs typeface="ヒラギノ角ゴ ProN W3" charset="0"/>
              <a:sym typeface="Gill Sans" charset="0"/>
            </a:endParaRPr>
          </a:p>
          <a:p>
            <a:pPr marL="742950" lvl="1" indent="-285750" fontAlgn="base">
              <a:buFont typeface="+mj-lt"/>
              <a:buAutoNum type="alphaLcPeriod"/>
            </a:pPr>
            <a:r>
              <a:rPr lang="en-US" sz="2000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The Test Technology Technical Council</a:t>
            </a:r>
            <a:endParaRPr lang="en-US" sz="2000" dirty="0">
              <a:solidFill>
                <a:srgbClr val="000000"/>
              </a:solidFill>
              <a:latin typeface="Times New Roman"/>
              <a:ea typeface="Calibri"/>
              <a:cs typeface="ヒラギノ角ゴ ProN W3" charset="0"/>
              <a:sym typeface="Gill Sans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Change the position of </a:t>
            </a:r>
            <a:r>
              <a:rPr lang="en-US" sz="2000" u="sng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VP for Technical Activities</a:t>
            </a:r>
            <a:r>
              <a:rPr lang="en-US" sz="2000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 to </a:t>
            </a:r>
            <a:r>
              <a:rPr lang="en-US" sz="2000" u="sng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VP Activities</a:t>
            </a:r>
            <a:r>
              <a:rPr lang="en-US" sz="2000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. Similarly change the Technical Activities Committee to Activities Committee. Broaden the charter of this VP and Committee to include non-technical activities such as special events, educational programs and oversight of Council Chapters.</a:t>
            </a:r>
            <a:endParaRPr lang="en-US" sz="2000" dirty="0">
              <a:solidFill>
                <a:srgbClr val="000000"/>
              </a:solidFill>
              <a:latin typeface="Times New Roman"/>
              <a:ea typeface="Calibri"/>
              <a:cs typeface="ヒラギノ角ゴ ProN W3" charset="0"/>
              <a:sym typeface="Gill Sans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Add two new VP positions with associated committees:</a:t>
            </a:r>
            <a:endParaRPr lang="en-US" sz="2000" dirty="0">
              <a:solidFill>
                <a:srgbClr val="000000"/>
              </a:solidFill>
              <a:latin typeface="Times New Roman"/>
              <a:ea typeface="Calibri"/>
              <a:cs typeface="ヒラギノ角ゴ ProN W3" charset="0"/>
              <a:sym typeface="Gill Sans" charset="0"/>
            </a:endParaRPr>
          </a:p>
          <a:p>
            <a:pPr marL="742950" lvl="1" indent="-285750" fontAlgn="base">
              <a:buFont typeface="+mj-lt"/>
              <a:buAutoNum type="alphaLcPeriod"/>
            </a:pPr>
            <a:r>
              <a:rPr lang="en-US" sz="2000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VP (and Committee) for Publicity: responsible for publicity, communications and website. Sponsoring joint initiatives with sponsoring societies.</a:t>
            </a:r>
            <a:endParaRPr lang="en-US" sz="2000" dirty="0">
              <a:solidFill>
                <a:srgbClr val="000000"/>
              </a:solidFill>
              <a:latin typeface="Times New Roman"/>
              <a:ea typeface="Calibri"/>
              <a:cs typeface="ヒラギノ角ゴ ProN W3" charset="0"/>
              <a:sym typeface="Gill Sans" charset="0"/>
            </a:endParaRPr>
          </a:p>
          <a:p>
            <a:pPr marL="742950" lvl="1" indent="-285750" fontAlgn="base">
              <a:buFont typeface="+mj-lt"/>
              <a:buAutoNum type="alphaLcPeriod"/>
            </a:pPr>
            <a:r>
              <a:rPr lang="en-US" sz="2000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VP (and Committee) for Strategy: responsible for long-term strategy and supporting and  integrating technical committee activities into activities of Council</a:t>
            </a:r>
            <a:endParaRPr lang="en-US" sz="2000" dirty="0">
              <a:solidFill>
                <a:srgbClr val="000000"/>
              </a:solidFill>
              <a:latin typeface="Times New Roman"/>
              <a:ea typeface="Calibri"/>
              <a:cs typeface="ヒラギノ角ゴ ProN W3" charset="0"/>
              <a:sym typeface="Gill Sans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>
                <a:solidFill>
                  <a:srgbClr val="1F497D"/>
                </a:solidFill>
                <a:latin typeface="Calibri"/>
                <a:ea typeface="Calibri"/>
                <a:cs typeface="ヒラギノ角ゴ ProN W3" charset="0"/>
                <a:sym typeface="Gill Sans" charset="0"/>
              </a:rPr>
              <a:t>Minor changes to complete the implementation of the intent of a previous change, namely that Board of Governor approval is needed for Standing Committee Chairs, but not committee members.</a:t>
            </a:r>
            <a:endParaRPr lang="en-US" sz="2000" dirty="0">
              <a:solidFill>
                <a:srgbClr val="000000"/>
              </a:solidFill>
              <a:latin typeface="Times New Roman"/>
              <a:ea typeface="Calibri"/>
              <a:cs typeface="ヒラギノ角ゴ ProN W3" charset="0"/>
              <a:sym typeface="Gill Sans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2659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Arial Bold</vt:lpstr>
      <vt:lpstr>Calibri</vt:lpstr>
      <vt:lpstr>Calibri Light</vt:lpstr>
      <vt:lpstr>Gill Sans</vt:lpstr>
      <vt:lpstr>Tahoma</vt:lpstr>
      <vt:lpstr>Times New Roman</vt:lpstr>
      <vt:lpstr>Wingdings</vt:lpstr>
      <vt:lpstr>Office Theme</vt:lpstr>
      <vt:lpstr>SRC</vt:lpstr>
      <vt:lpstr>1_Blue Pearl DeLuxe</vt:lpstr>
      <vt:lpstr>Default - Title and Content copy</vt:lpstr>
      <vt:lpstr>PowerPoint Presentation</vt:lpstr>
      <vt:lpstr>Summary of Proposed Changes to By-laws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29</cp:revision>
  <dcterms:created xsi:type="dcterms:W3CDTF">2022-06-09T15:14:19Z</dcterms:created>
  <dcterms:modified xsi:type="dcterms:W3CDTF">2022-06-09T16:03:01Z</dcterms:modified>
</cp:coreProperties>
</file>