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0" r:id="rId3"/>
    <p:sldMasterId id="2147483682" r:id="rId4"/>
    <p:sldMasterId id="2147483684" r:id="rId5"/>
  </p:sldMasterIdLst>
  <p:notesMasterIdLst>
    <p:notesMasterId r:id="rId18"/>
  </p:notesMasterIdLst>
  <p:sldIdLst>
    <p:sldId id="336" r:id="rId6"/>
    <p:sldId id="337" r:id="rId7"/>
    <p:sldId id="338" r:id="rId8"/>
    <p:sldId id="339" r:id="rId9"/>
    <p:sldId id="340" r:id="rId10"/>
    <p:sldId id="341" r:id="rId11"/>
    <p:sldId id="342" r:id="rId12"/>
    <p:sldId id="343" r:id="rId13"/>
    <p:sldId id="344" r:id="rId14"/>
    <p:sldId id="345" r:id="rId15"/>
    <p:sldId id="346" r:id="rId16"/>
    <p:sldId id="34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72" d="100"/>
          <a:sy n="72"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AB57C6-860C-46AA-9A9F-6BD5EA735C9E}" type="datetimeFigureOut">
              <a:rPr lang="en-US" smtClean="0"/>
              <a:t>6/9/2022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5CAA84-DC94-43EE-8A62-4832C6E52B4F}" type="slidenum">
              <a:rPr lang="en-US" smtClean="0"/>
              <a:t>‹#›</a:t>
            </a:fld>
            <a:endParaRPr lang="en-US"/>
          </a:p>
        </p:txBody>
      </p:sp>
    </p:spTree>
    <p:extLst>
      <p:ext uri="{BB962C8B-B14F-4D97-AF65-F5344CB8AC3E}">
        <p14:creationId xmlns:p14="http://schemas.microsoft.com/office/powerpoint/2010/main" val="3843474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1"/>
        <p:cNvGrpSpPr/>
        <p:nvPr/>
      </p:nvGrpSpPr>
      <p:grpSpPr>
        <a:xfrm>
          <a:off x="0" y="0"/>
          <a:ext cx="0" cy="0"/>
          <a:chOff x="0" y="0"/>
          <a:chExt cx="0" cy="0"/>
        </a:xfrm>
      </p:grpSpPr>
      <p:sp>
        <p:nvSpPr>
          <p:cNvPr id="962" name="Google Shape;962;p169:notes"/>
          <p:cNvSpPr txBox="1"/>
          <p:nvPr/>
        </p:nvSpPr>
        <p:spPr>
          <a:xfrm>
            <a:off x="3956050" y="8804275"/>
            <a:ext cx="3027362" cy="465137"/>
          </a:xfrm>
          <a:prstGeom prst="rect">
            <a:avLst/>
          </a:prstGeom>
          <a:noFill/>
          <a:ln>
            <a:noFill/>
          </a:ln>
        </p:spPr>
        <p:txBody>
          <a:bodyPr spcFirstLastPara="1" wrap="square" lIns="93000" tIns="46500" rIns="93000" bIns="465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63" name="Google Shape;963;p169:notes"/>
          <p:cNvSpPr>
            <a:spLocks noGrp="1" noRot="1" noChangeAspect="1"/>
          </p:cNvSpPr>
          <p:nvPr>
            <p:ph type="sldImg" idx="2"/>
          </p:nvPr>
        </p:nvSpPr>
        <p:spPr>
          <a:xfrm>
            <a:off x="561975" y="898525"/>
            <a:ext cx="5867400" cy="44005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4" name="Google Shape;964;p169: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marR="0" lvl="0" indent="0" algn="l" rtl="0">
              <a:spcBef>
                <a:spcPts val="0"/>
              </a:spcBef>
              <a:spcAft>
                <a:spcPts val="0"/>
              </a:spcAft>
              <a:buFont typeface="Arial"/>
              <a:buNone/>
            </a:pPr>
            <a:r>
              <a:rPr lang="en-US" sz="1800" b="0" i="0" u="none" strike="noStrike" cap="none"/>
              <a:t>Today I am here today as Chairman of the DTC.</a:t>
            </a:r>
            <a:endParaRPr sz="1800" b="0" i="0" u="none" strike="noStrike" cap="none"/>
          </a:p>
          <a:p>
            <a:pPr marL="0" marR="0" lvl="0" indent="0" algn="l" rtl="0">
              <a:spcBef>
                <a:spcPts val="0"/>
              </a:spcBef>
              <a:spcAft>
                <a:spcPts val="0"/>
              </a:spcAft>
              <a:buFont typeface="Arial"/>
              <a:buNone/>
            </a:pPr>
            <a:r>
              <a:rPr lang="en-US" sz="1800" b="0" i="0" u="none" strike="noStrike" cap="none"/>
              <a:t>The DTC does not have roadmap for EDA in 2020 – yet. But we do have common requirements for the near-term.</a:t>
            </a:r>
            <a:endParaRPr sz="1800" b="0" i="0" u="none" strike="noStrike" cap="none"/>
          </a:p>
          <a:p>
            <a:pPr marL="0" marR="0" lvl="0" indent="0" algn="l" rtl="0">
              <a:spcBef>
                <a:spcPts val="0"/>
              </a:spcBef>
              <a:spcAft>
                <a:spcPts val="0"/>
              </a:spcAft>
              <a:buFont typeface="Arial"/>
              <a:buNone/>
            </a:pPr>
            <a:r>
              <a:rPr lang="en-US" sz="1800" b="0" i="0" u="none" strike="noStrike" cap="none"/>
              <a:t>What I would like to therefore outline for 2020 is less what EDA will be like in that year but what is needed to actually get us there.</a:t>
            </a:r>
            <a:endParaRPr sz="1800" b="0" i="0" u="none" strike="noStrike" cap="none"/>
          </a:p>
          <a:p>
            <a:pPr marL="0" marR="0" lvl="0" indent="0" algn="l" rtl="0">
              <a:spcBef>
                <a:spcPts val="0"/>
              </a:spcBef>
              <a:spcAft>
                <a:spcPts val="0"/>
              </a:spcAft>
              <a:buFont typeface="Arial"/>
              <a:buNone/>
            </a:pPr>
            <a:r>
              <a:rPr lang="en-US" sz="1800" b="0" i="0" u="none" strike="noStrike" cap="none"/>
              <a:t>And not just getting us there but getting us into a better shape at that point in time as far as the actual coverage of our EDA requirements are concerned.</a:t>
            </a:r>
            <a:endParaRPr sz="1800" b="0" i="0" u="none" strike="noStrike" cap="none"/>
          </a:p>
          <a:p>
            <a:pPr marL="0" marR="0" lvl="0" indent="0" algn="l" rtl="0">
              <a:spcBef>
                <a:spcPts val="0"/>
              </a:spcBef>
              <a:spcAft>
                <a:spcPts val="0"/>
              </a:spcAft>
              <a:buFont typeface="Arial"/>
              <a:buNone/>
            </a:pPr>
            <a:r>
              <a:rPr lang="en-US" sz="1800" b="0" i="0" u="none" strike="noStrike" cap="none"/>
              <a:t>To start let me quickly tell you about the DTC.</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2"/>
        <p:cNvGrpSpPr/>
        <p:nvPr/>
      </p:nvGrpSpPr>
      <p:grpSpPr>
        <a:xfrm>
          <a:off x="0" y="0"/>
          <a:ext cx="0" cy="0"/>
          <a:chOff x="0" y="0"/>
          <a:chExt cx="0" cy="0"/>
        </a:xfrm>
      </p:grpSpPr>
      <p:sp>
        <p:nvSpPr>
          <p:cNvPr id="1033" name="Google Shape;1033;p183:notes"/>
          <p:cNvSpPr>
            <a:spLocks noGrp="1" noRot="1" noChangeAspect="1"/>
          </p:cNvSpPr>
          <p:nvPr>
            <p:ph type="sldImg" idx="2"/>
          </p:nvPr>
        </p:nvSpPr>
        <p:spPr>
          <a:xfrm>
            <a:off x="1176338" y="693738"/>
            <a:ext cx="4635500" cy="3476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34" name="Google Shape;1034;p183: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1035" name="Google Shape;1035;p183:notes"/>
          <p:cNvSpPr txBox="1"/>
          <p:nvPr/>
        </p:nvSpPr>
        <p:spPr>
          <a:xfrm>
            <a:off x="3956050" y="8804275"/>
            <a:ext cx="3027362" cy="465137"/>
          </a:xfrm>
          <a:prstGeom prst="rect">
            <a:avLst/>
          </a:prstGeom>
          <a:noFill/>
          <a:ln>
            <a:noFill/>
          </a:ln>
        </p:spPr>
        <p:txBody>
          <a:bodyPr spcFirstLastPara="1" wrap="square" lIns="93000" tIns="46500" rIns="93000" bIns="465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Tahoma"/>
              <a:buNone/>
              <a:tabLst/>
              <a:defRPr/>
            </a:pPr>
            <a:r>
              <a:rPr kumimoji="0" lang="en-US" sz="1200" b="0" i="0" u="none" strike="noStrike" kern="0" cap="none" spc="0" normalizeH="0" baseline="0" noProof="0">
                <a:ln>
                  <a:noFill/>
                </a:ln>
                <a:solidFill>
                  <a:srgbClr val="000000"/>
                </a:solidFill>
                <a:effectLst/>
                <a:uLnTx/>
                <a:uFillTx/>
                <a:latin typeface="Tahoma"/>
                <a:ea typeface="Tahoma"/>
                <a:cs typeface="Tahoma"/>
                <a:sym typeface="Tahoma"/>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p185:notes"/>
          <p:cNvSpPr txBox="1">
            <a:spLocks noGrp="1"/>
          </p:cNvSpPr>
          <p:nvPr>
            <p:ph type="body" idx="1"/>
          </p:nvPr>
        </p:nvSpPr>
        <p:spPr>
          <a:xfrm>
            <a:off x="698500" y="4403725"/>
            <a:ext cx="5588000" cy="417353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185: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7"/>
        <p:cNvGrpSpPr/>
        <p:nvPr/>
      </p:nvGrpSpPr>
      <p:grpSpPr>
        <a:xfrm>
          <a:off x="0" y="0"/>
          <a:ext cx="0" cy="0"/>
          <a:chOff x="0" y="0"/>
          <a:chExt cx="0" cy="0"/>
        </a:xfrm>
      </p:grpSpPr>
      <p:sp>
        <p:nvSpPr>
          <p:cNvPr id="1048" name="Google Shape;1048;p186:notes"/>
          <p:cNvSpPr txBox="1">
            <a:spLocks noGrp="1"/>
          </p:cNvSpPr>
          <p:nvPr>
            <p:ph type="body" idx="1"/>
          </p:nvPr>
        </p:nvSpPr>
        <p:spPr>
          <a:xfrm>
            <a:off x="698500" y="4403725"/>
            <a:ext cx="5588000" cy="417353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186: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2"/>
        <p:cNvGrpSpPr/>
        <p:nvPr/>
      </p:nvGrpSpPr>
      <p:grpSpPr>
        <a:xfrm>
          <a:off x="0" y="0"/>
          <a:ext cx="0" cy="0"/>
          <a:chOff x="0" y="0"/>
          <a:chExt cx="0" cy="0"/>
        </a:xfrm>
      </p:grpSpPr>
      <p:sp>
        <p:nvSpPr>
          <p:cNvPr id="973" name="Google Shape;973;p171:notes"/>
          <p:cNvSpPr txBox="1">
            <a:spLocks noGrp="1"/>
          </p:cNvSpPr>
          <p:nvPr>
            <p:ph type="body" idx="1"/>
          </p:nvPr>
        </p:nvSpPr>
        <p:spPr>
          <a:xfrm>
            <a:off x="698500" y="4403725"/>
            <a:ext cx="5588000" cy="417353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171: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9"/>
        <p:cNvGrpSpPr/>
        <p:nvPr/>
      </p:nvGrpSpPr>
      <p:grpSpPr>
        <a:xfrm>
          <a:off x="0" y="0"/>
          <a:ext cx="0" cy="0"/>
          <a:chOff x="0" y="0"/>
          <a:chExt cx="0" cy="0"/>
        </a:xfrm>
      </p:grpSpPr>
      <p:sp>
        <p:nvSpPr>
          <p:cNvPr id="980" name="Google Shape;980;p172:notes"/>
          <p:cNvSpPr txBox="1">
            <a:spLocks noGrp="1"/>
          </p:cNvSpPr>
          <p:nvPr>
            <p:ph type="body" idx="1"/>
          </p:nvPr>
        </p:nvSpPr>
        <p:spPr>
          <a:xfrm>
            <a:off x="698500" y="4403725"/>
            <a:ext cx="5588000" cy="417353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172: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6"/>
        <p:cNvGrpSpPr/>
        <p:nvPr/>
      </p:nvGrpSpPr>
      <p:grpSpPr>
        <a:xfrm>
          <a:off x="0" y="0"/>
          <a:ext cx="0" cy="0"/>
          <a:chOff x="0" y="0"/>
          <a:chExt cx="0" cy="0"/>
        </a:xfrm>
      </p:grpSpPr>
      <p:sp>
        <p:nvSpPr>
          <p:cNvPr id="987" name="Google Shape;987;p173:notes"/>
          <p:cNvSpPr txBox="1"/>
          <p:nvPr/>
        </p:nvSpPr>
        <p:spPr>
          <a:xfrm>
            <a:off x="3956050" y="8804275"/>
            <a:ext cx="3027362" cy="465137"/>
          </a:xfrm>
          <a:prstGeom prst="rect">
            <a:avLst/>
          </a:prstGeom>
          <a:noFill/>
          <a:ln>
            <a:noFill/>
          </a:ln>
        </p:spPr>
        <p:txBody>
          <a:bodyPr spcFirstLastPara="1" wrap="square" lIns="93000" tIns="46500" rIns="93000" bIns="465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Tahoma"/>
              <a:buNone/>
              <a:tabLst/>
              <a:defRPr/>
            </a:pPr>
            <a:r>
              <a:rPr kumimoji="0" lang="en-US" sz="1200" b="0" i="0" u="none" strike="noStrike" kern="0" cap="none" spc="0" normalizeH="0" baseline="0" noProof="0">
                <a:ln>
                  <a:noFill/>
                </a:ln>
                <a:solidFill>
                  <a:srgbClr val="000000"/>
                </a:solidFill>
                <a:effectLst/>
                <a:uLnTx/>
                <a:uFillTx/>
                <a:latin typeface="Tahoma"/>
                <a:ea typeface="Tahoma"/>
                <a:cs typeface="Tahoma"/>
                <a:sym typeface="Tahoma"/>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988" name="Google Shape;988;p173: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9" name="Google Shape;989;p173: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marR="0" lvl="0" indent="0" algn="l" rtl="0">
              <a:spcBef>
                <a:spcPts val="0"/>
              </a:spcBef>
              <a:spcAft>
                <a:spcPts val="0"/>
              </a:spcAft>
              <a:buFont typeface="Arial"/>
              <a:buNone/>
            </a:pPr>
            <a:r>
              <a:rPr lang="en-US" sz="1800" b="0" i="0" u="none" strike="noStrike" cap="none">
                <a:latin typeface="Arial"/>
                <a:ea typeface="Arial"/>
                <a:cs typeface="Arial"/>
                <a:sym typeface="Arial"/>
              </a:rPr>
              <a:t>The paper reports on the results of a study carried out by experts from eight leading semiconductor design companies about the current gaps in commercially available RTL to GDS design tools. The study has been sponsored by IEEE CEDA Design Technology Committee (DTC) and is directed to the EDA industry to help drive future roadmaps.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4"/>
        <p:cNvGrpSpPr/>
        <p:nvPr/>
      </p:nvGrpSpPr>
      <p:grpSpPr>
        <a:xfrm>
          <a:off x="0" y="0"/>
          <a:ext cx="0" cy="0"/>
          <a:chOff x="0" y="0"/>
          <a:chExt cx="0" cy="0"/>
        </a:xfrm>
      </p:grpSpPr>
      <p:sp>
        <p:nvSpPr>
          <p:cNvPr id="995" name="Google Shape;995;p175: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96" name="Google Shape;996;p175: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997" name="Google Shape;997;p175:notes"/>
          <p:cNvSpPr txBox="1"/>
          <p:nvPr/>
        </p:nvSpPr>
        <p:spPr>
          <a:xfrm>
            <a:off x="3956050" y="8804275"/>
            <a:ext cx="3027362" cy="465137"/>
          </a:xfrm>
          <a:prstGeom prst="rect">
            <a:avLst/>
          </a:prstGeom>
          <a:noFill/>
          <a:ln>
            <a:noFill/>
          </a:ln>
        </p:spPr>
        <p:txBody>
          <a:bodyPr spcFirstLastPara="1" wrap="square" lIns="93000" tIns="46500" rIns="93000" bIns="465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p177:notes"/>
          <p:cNvSpPr txBox="1">
            <a:spLocks noGrp="1"/>
          </p:cNvSpPr>
          <p:nvPr>
            <p:ph type="body" idx="1"/>
          </p:nvPr>
        </p:nvSpPr>
        <p:spPr>
          <a:xfrm>
            <a:off x="698500" y="4403725"/>
            <a:ext cx="5588000" cy="417353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177: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8"/>
        <p:cNvGrpSpPr/>
        <p:nvPr/>
      </p:nvGrpSpPr>
      <p:grpSpPr>
        <a:xfrm>
          <a:off x="0" y="0"/>
          <a:ext cx="0" cy="0"/>
          <a:chOff x="0" y="0"/>
          <a:chExt cx="0" cy="0"/>
        </a:xfrm>
      </p:grpSpPr>
      <p:sp>
        <p:nvSpPr>
          <p:cNvPr id="1009" name="Google Shape;1009;p178:notes"/>
          <p:cNvSpPr txBox="1">
            <a:spLocks noGrp="1"/>
          </p:cNvSpPr>
          <p:nvPr>
            <p:ph type="body" idx="1"/>
          </p:nvPr>
        </p:nvSpPr>
        <p:spPr>
          <a:xfrm>
            <a:off x="698500" y="4403725"/>
            <a:ext cx="5588000" cy="4173537"/>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178:notes"/>
          <p:cNvSpPr>
            <a:spLocks noGrp="1" noRot="1" noChangeAspect="1"/>
          </p:cNvSpPr>
          <p:nvPr>
            <p:ph type="sldImg" idx="2"/>
          </p:nvPr>
        </p:nvSpPr>
        <p:spPr>
          <a:xfrm>
            <a:off x="1176337" y="693737"/>
            <a:ext cx="4635500" cy="3476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5"/>
        <p:cNvGrpSpPr/>
        <p:nvPr/>
      </p:nvGrpSpPr>
      <p:grpSpPr>
        <a:xfrm>
          <a:off x="0" y="0"/>
          <a:ext cx="0" cy="0"/>
          <a:chOff x="0" y="0"/>
          <a:chExt cx="0" cy="0"/>
        </a:xfrm>
      </p:grpSpPr>
      <p:sp>
        <p:nvSpPr>
          <p:cNvPr id="1016" name="Google Shape;1016;p179:notes"/>
          <p:cNvSpPr>
            <a:spLocks noGrp="1" noRot="1" noChangeAspect="1"/>
          </p:cNvSpPr>
          <p:nvPr>
            <p:ph type="sldImg" idx="2"/>
          </p:nvPr>
        </p:nvSpPr>
        <p:spPr>
          <a:xfrm>
            <a:off x="1176338" y="693738"/>
            <a:ext cx="4635500" cy="3476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17" name="Google Shape;1017;p179: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1018" name="Google Shape;1018;p179:notes"/>
          <p:cNvSpPr txBox="1"/>
          <p:nvPr/>
        </p:nvSpPr>
        <p:spPr>
          <a:xfrm>
            <a:off x="3956050" y="8804275"/>
            <a:ext cx="3027362" cy="465137"/>
          </a:xfrm>
          <a:prstGeom prst="rect">
            <a:avLst/>
          </a:prstGeom>
          <a:noFill/>
          <a:ln>
            <a:noFill/>
          </a:ln>
        </p:spPr>
        <p:txBody>
          <a:bodyPr spcFirstLastPara="1" wrap="square" lIns="93000" tIns="46500" rIns="93000" bIns="465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4"/>
        <p:cNvGrpSpPr/>
        <p:nvPr/>
      </p:nvGrpSpPr>
      <p:grpSpPr>
        <a:xfrm>
          <a:off x="0" y="0"/>
          <a:ext cx="0" cy="0"/>
          <a:chOff x="0" y="0"/>
          <a:chExt cx="0" cy="0"/>
        </a:xfrm>
      </p:grpSpPr>
      <p:sp>
        <p:nvSpPr>
          <p:cNvPr id="1025" name="Google Shape;1025;p181:notes"/>
          <p:cNvSpPr>
            <a:spLocks noGrp="1" noRot="1" noChangeAspect="1"/>
          </p:cNvSpPr>
          <p:nvPr>
            <p:ph type="sldImg" idx="2"/>
          </p:nvPr>
        </p:nvSpPr>
        <p:spPr>
          <a:xfrm>
            <a:off x="1176338" y="693738"/>
            <a:ext cx="4635500" cy="3476625"/>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26" name="Google Shape;1026;p181:notes"/>
          <p:cNvSpPr txBox="1">
            <a:spLocks noGrp="1"/>
          </p:cNvSpPr>
          <p:nvPr>
            <p:ph type="body" idx="1"/>
          </p:nvPr>
        </p:nvSpPr>
        <p:spPr>
          <a:xfrm>
            <a:off x="698500" y="4403725"/>
            <a:ext cx="5588000" cy="4173537"/>
          </a:xfrm>
          <a:prstGeom prst="rect">
            <a:avLst/>
          </a:prstGeom>
          <a:noFill/>
          <a:ln>
            <a:noFill/>
          </a:ln>
        </p:spPr>
        <p:txBody>
          <a:bodyPr spcFirstLastPara="1" wrap="square" lIns="93000" tIns="46500" rIns="93000" bIns="46500" anchor="t" anchorCtr="0">
            <a:noAutofit/>
          </a:bodyPr>
          <a:lstStyle/>
          <a:p>
            <a:pPr marL="0" lvl="0" indent="0" algn="l" rtl="0">
              <a:spcBef>
                <a:spcPts val="0"/>
              </a:spcBef>
              <a:spcAft>
                <a:spcPts val="0"/>
              </a:spcAft>
              <a:buNone/>
            </a:pPr>
            <a:endParaRPr/>
          </a:p>
        </p:txBody>
      </p:sp>
      <p:sp>
        <p:nvSpPr>
          <p:cNvPr id="1027" name="Google Shape;1027;p181:notes"/>
          <p:cNvSpPr txBox="1"/>
          <p:nvPr/>
        </p:nvSpPr>
        <p:spPr>
          <a:xfrm>
            <a:off x="3956050" y="8804275"/>
            <a:ext cx="3027362" cy="465137"/>
          </a:xfrm>
          <a:prstGeom prst="rect">
            <a:avLst/>
          </a:prstGeom>
          <a:noFill/>
          <a:ln>
            <a:noFill/>
          </a:ln>
        </p:spPr>
        <p:txBody>
          <a:bodyPr spcFirstLastPara="1" wrap="square" lIns="93000" tIns="46500" rIns="93000" bIns="465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F0E3E-21D3-31A8-C27E-A993B9CC4A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F36DB1-F579-4D82-6CD0-4257D770F6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D68C52-24AE-B080-B671-30C0EF1C22EA}"/>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F9A2D4F1-FBF3-FF6B-748E-4EE24A7C0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EB8AB-A917-1235-873E-4FEC1804B7E2}"/>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23344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2A08-5789-A157-793A-DD36A0F975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861A81-13B8-706A-B4DB-A47A8F3CA3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88FB9-5F7C-02E2-ED6B-C8D979E40389}"/>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F7A37035-6A67-67A8-94FA-B7C8AB3098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3297B5-97E8-9219-2BD3-08BCE5060AA3}"/>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17641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8C5D34-2A5A-753E-F1DB-5DE57493ED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A8E232-67A7-1DD3-D547-4672765EDD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44E895-A260-84DB-62DC-8096BD071859}"/>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80D71E7B-ED8A-A560-AD18-18C84D2A6F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51C117-E9DA-31DB-DE33-3B60CA61239B}"/>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935849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0" y="3276600"/>
            <a:ext cx="12192000" cy="0"/>
          </a:xfrm>
          <a:prstGeom prst="line">
            <a:avLst/>
          </a:prstGeom>
          <a:noFill/>
          <a:ln w="38100">
            <a:solidFill>
              <a:srgbClr val="002D62"/>
            </a:solidFill>
            <a:round/>
            <a:headEnd/>
            <a:tailEnd/>
          </a:ln>
          <a:extLst>
            <a:ext uri="{909E8E84-426E-40DD-AFC4-6F175D3DCCD1}">
              <a14:hiddenFill xmlns:a14="http://schemas.microsoft.com/office/drawing/2010/main">
                <a:noFill/>
              </a14:hiddenFill>
            </a:ext>
          </a:extLst>
        </p:spPr>
        <p:txBody>
          <a:bodyPr/>
          <a:lstStyle/>
          <a:p>
            <a:endParaRPr lang="en-US" sz="1800"/>
          </a:p>
        </p:txBody>
      </p:sp>
      <p:pic>
        <p:nvPicPr>
          <p:cNvPr id="5" name="Picture 8" descr="CEDAlogo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36801" y="838200"/>
            <a:ext cx="7897284" cy="155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8" name="Rectangle 2"/>
          <p:cNvSpPr>
            <a:spLocks noGrp="1" noChangeArrowheads="1"/>
          </p:cNvSpPr>
          <p:nvPr>
            <p:ph type="ctrTitle"/>
          </p:nvPr>
        </p:nvSpPr>
        <p:spPr>
          <a:xfrm>
            <a:off x="1016001" y="3886200"/>
            <a:ext cx="10363200" cy="579438"/>
          </a:xfrm>
        </p:spPr>
        <p:txBody>
          <a:bodyPr wrap="square" anchor="b">
            <a:spAutoFit/>
          </a:bodyPr>
          <a:lstStyle>
            <a:lvl1pPr>
              <a:defRPr/>
            </a:lvl1pPr>
          </a:lstStyle>
          <a:p>
            <a:r>
              <a:rPr lang="en-US" dirty="0"/>
              <a:t>Presentation Title</a:t>
            </a:r>
          </a:p>
        </p:txBody>
      </p:sp>
      <p:sp>
        <p:nvSpPr>
          <p:cNvPr id="9219" name="Rectangle 3"/>
          <p:cNvSpPr>
            <a:spLocks noGrp="1" noChangeArrowheads="1"/>
          </p:cNvSpPr>
          <p:nvPr>
            <p:ph type="subTitle" idx="1"/>
          </p:nvPr>
        </p:nvSpPr>
        <p:spPr>
          <a:xfrm>
            <a:off x="1117601" y="5105401"/>
            <a:ext cx="10363200" cy="519113"/>
          </a:xfrm>
        </p:spPr>
        <p:txBody>
          <a:bodyPr/>
          <a:lstStyle>
            <a:lvl1pPr marL="0" indent="0" algn="ctr">
              <a:buFont typeface="Wingdings" charset="2"/>
              <a:buNone/>
              <a:defRPr>
                <a:solidFill>
                  <a:srgbClr val="6578A2"/>
                </a:solidFill>
              </a:defRPr>
            </a:lvl1pPr>
          </a:lstStyle>
          <a:p>
            <a:r>
              <a:rPr lang="en-US"/>
              <a:t>Subtitle</a:t>
            </a:r>
          </a:p>
        </p:txBody>
      </p:sp>
      <p:sp>
        <p:nvSpPr>
          <p:cNvPr id="6" name="Footer Placeholder 5"/>
          <p:cNvSpPr>
            <a:spLocks noGrp="1" noChangeArrowheads="1"/>
          </p:cNvSpPr>
          <p:nvPr>
            <p:ph type="ftr" sz="quarter" idx="10"/>
          </p:nvPr>
        </p:nvSpPr>
        <p:spPr bwMode="auto">
          <a:xfrm>
            <a:off x="10962218" y="6435725"/>
            <a:ext cx="1071033" cy="304800"/>
          </a:xfrm>
          <a:prstGeom prst="rect">
            <a:avLst/>
          </a:prstGeom>
          <a:ln>
            <a:miter lim="800000"/>
            <a:headEnd/>
            <a:tailEnd/>
          </a:ln>
        </p:spPr>
        <p:txBody>
          <a:bodyPr vert="horz" wrap="none" lIns="91440" tIns="45720" rIns="91440" bIns="45720" numCol="1" anchor="t" anchorCtr="0" compatLnSpc="1">
            <a:prstTxWarp prst="textNoShape">
              <a:avLst/>
            </a:prstTxWarp>
          </a:bodyPr>
          <a:lstStyle>
            <a:lvl1pPr algn="r">
              <a:defRPr sz="1600" b="0">
                <a:solidFill>
                  <a:srgbClr val="E51837"/>
                </a:solidFill>
                <a:latin typeface="Tahoma" pitchFamily="-112" charset="0"/>
                <a:ea typeface="+mn-ea"/>
                <a:cs typeface="+mn-cs"/>
              </a:defRPr>
            </a:lvl1pPr>
          </a:lstStyle>
          <a:p>
            <a:pPr>
              <a:defRPr/>
            </a:pPr>
            <a:endParaRPr lang="en-US"/>
          </a:p>
        </p:txBody>
      </p:sp>
    </p:spTree>
    <p:extLst>
      <p:ext uri="{BB962C8B-B14F-4D97-AF65-F5344CB8AC3E}">
        <p14:creationId xmlns:p14="http://schemas.microsoft.com/office/powerpoint/2010/main" val="672308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371600"/>
            <a:ext cx="10972800" cy="4648200"/>
          </a:xfrm>
        </p:spPr>
        <p:txBody>
          <a:bodyPr/>
          <a:lstStyle>
            <a:lvl1pPr>
              <a:defRPr sz="2600"/>
            </a:lvl1pPr>
            <a:lvl2pPr>
              <a:defRPr sz="22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fld id="{33D80FE5-F6A4-4408-9D64-7361C7D3C16A}" type="slidenum">
              <a:rPr lang="en-US"/>
              <a:pPr/>
              <a:t>‹#›</a:t>
            </a:fld>
            <a:endParaRPr lang="en-US"/>
          </a:p>
        </p:txBody>
      </p:sp>
      <p:sp>
        <p:nvSpPr>
          <p:cNvPr id="5"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2419429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1362075"/>
          </a:xfrm>
        </p:spPr>
        <p:txBody>
          <a:bodyPr anchor="t"/>
          <a:lstStyle>
            <a:lvl1pPr marL="342900" marR="0" indent="-342900" algn="ctr" defTabSz="914400" rtl="0" eaLnBrk="0" fontAlgn="base" latinLnBrk="0" hangingPunct="0">
              <a:lnSpc>
                <a:spcPct val="100000"/>
              </a:lnSpc>
              <a:spcBef>
                <a:spcPct val="20000"/>
              </a:spcBef>
              <a:spcAft>
                <a:spcPct val="0"/>
              </a:spcAft>
              <a:tabLst/>
              <a:defRPr sz="3600" b="1" cap="small" baseline="0"/>
            </a:lvl1pPr>
          </a:lstStyle>
          <a:p>
            <a:pPr marL="342900" marR="0" lvl="0" indent="-342900" defTabSz="914400" rtl="0" eaLnBrk="0" fontAlgn="base" latinLnBrk="0" hangingPunct="0">
              <a:lnSpc>
                <a:spcPct val="100000"/>
              </a:lnSpc>
              <a:spcBef>
                <a:spcPct val="20000"/>
              </a:spcBef>
              <a:spcAft>
                <a:spcPct val="0"/>
              </a:spcAft>
              <a:tabLst/>
              <a:defRPr/>
            </a:pPr>
            <a:r>
              <a:rPr kumimoji="0" lang="en-US" sz="2400" b="0" i="0" u="none" strike="noStrike" kern="0" cap="none" spc="0" normalizeH="0" baseline="0" noProof="0" dirty="0">
                <a:ln>
                  <a:noFill/>
                </a:ln>
                <a:solidFill>
                  <a:srgbClr val="002D62"/>
                </a:solidFill>
                <a:effectLst/>
                <a:uLnTx/>
                <a:uFillTx/>
                <a:latin typeface="+mj-lt"/>
                <a:ea typeface="MS PGothic" pitchFamily="34" charset="-128"/>
              </a:rPr>
              <a:t>Click to edit Master text styles</a:t>
            </a:r>
          </a:p>
        </p:txBody>
      </p:sp>
      <p:sp>
        <p:nvSpPr>
          <p:cNvPr id="3" name="Text Placeholder 2"/>
          <p:cNvSpPr>
            <a:spLocks noGrp="1"/>
          </p:cNvSpPr>
          <p:nvPr>
            <p:ph type="body" idx="1" hasCustomPrompt="1"/>
          </p:nvPr>
        </p:nvSpPr>
        <p:spPr>
          <a:xfrm>
            <a:off x="963084" y="2906713"/>
            <a:ext cx="10363200" cy="1500187"/>
          </a:xfrm>
        </p:spPr>
        <p:txBody>
          <a:bodyPr anchor="b"/>
          <a:lstStyle>
            <a:lvl1pPr marL="0" indent="0" algn="ctr">
              <a:spcAft>
                <a:spcPts val="1200"/>
              </a:spcAft>
              <a:buNone/>
              <a:defRPr kumimoji="0" lang="en-US" sz="3600" b="1" i="0" u="none" strike="noStrike" kern="0" cap="none" spc="0" normalizeH="0" baseline="0" noProof="0" dirty="0" smtClean="0">
                <a:ln>
                  <a:noFill/>
                </a:ln>
                <a:solidFill>
                  <a:srgbClr val="002D62"/>
                </a:solidFill>
                <a:effectLst/>
                <a:uLnTx/>
                <a:uFillTx/>
                <a:latin typeface="+mn-lt"/>
                <a:ea typeface="MS PGothic" pitchFamily="34" charset="-128"/>
                <a:cs typeface="ＭＳ Ｐゴシック" charset="-12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kumimoji="0" lang="en-US" sz="3200" b="0" i="0" u="none" strike="noStrike" kern="0" cap="none" spc="0" normalizeH="0" baseline="0" noProof="0" dirty="0">
                <a:ln>
                  <a:noFill/>
                </a:ln>
                <a:solidFill>
                  <a:srgbClr val="002D62"/>
                </a:solidFill>
                <a:effectLst/>
                <a:uLnTx/>
                <a:uFillTx/>
                <a:latin typeface="+mn-lt"/>
                <a:ea typeface="MS PGothic" pitchFamily="34" charset="-128"/>
              </a:rPr>
              <a:t>Click to edit Master title style</a:t>
            </a:r>
          </a:p>
          <a:p>
            <a:pPr lvl="0"/>
            <a:endParaRPr kumimoji="0" lang="en-US" sz="3200" b="0" i="0" u="none" strike="noStrike" kern="0" cap="none" spc="0" normalizeH="0" baseline="0" noProof="0" dirty="0">
              <a:ln>
                <a:noFill/>
              </a:ln>
              <a:solidFill>
                <a:srgbClr val="002D62"/>
              </a:solidFill>
              <a:effectLst/>
              <a:uLnTx/>
              <a:uFillTx/>
              <a:latin typeface="+mn-lt"/>
              <a:ea typeface="MS PGothic" pitchFamily="34" charset="-128"/>
            </a:endParaRPr>
          </a:p>
        </p:txBody>
      </p:sp>
      <p:sp>
        <p:nvSpPr>
          <p:cNvPr id="4" name="Rectangle 6"/>
          <p:cNvSpPr>
            <a:spLocks noGrp="1" noChangeArrowheads="1"/>
          </p:cNvSpPr>
          <p:nvPr>
            <p:ph type="sldNum" sz="quarter" idx="10"/>
          </p:nvPr>
        </p:nvSpPr>
        <p:spPr>
          <a:ln/>
        </p:spPr>
        <p:txBody>
          <a:bodyPr/>
          <a:lstStyle>
            <a:lvl1pPr>
              <a:defRPr/>
            </a:lvl1pPr>
          </a:lstStyle>
          <a:p>
            <a:fld id="{57F42220-7FDF-4CE8-8A03-14384AFC497A}" type="slidenum">
              <a:rPr lang="en-US"/>
              <a:pPr/>
              <a:t>‹#›</a:t>
            </a:fld>
            <a:endParaRPr lang="en-US"/>
          </a:p>
        </p:txBody>
      </p:sp>
      <p:sp>
        <p:nvSpPr>
          <p:cNvPr id="5"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996715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95400"/>
            <a:ext cx="5689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95400"/>
            <a:ext cx="5689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fld id="{2EFF5684-82FC-4091-8ED3-85161EC0774B}" type="slidenum">
              <a:rPr lang="en-US"/>
              <a:pPr/>
              <a:t>‹#›</a:t>
            </a:fld>
            <a:endParaRPr lang="en-US"/>
          </a:p>
        </p:txBody>
      </p:sp>
      <p:sp>
        <p:nvSpPr>
          <p:cNvPr id="6"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027569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fld id="{6E0CE70A-5F06-4FCD-8800-B7B1AFE74A22}" type="slidenum">
              <a:rPr lang="en-US"/>
              <a:pPr/>
              <a:t>‹#›</a:t>
            </a:fld>
            <a:endParaRPr lang="en-US"/>
          </a:p>
        </p:txBody>
      </p:sp>
      <p:sp>
        <p:nvSpPr>
          <p:cNvPr id="8"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008267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fld id="{AC9A793C-B2FF-40D2-AA08-30DB1590CFDA}" type="slidenum">
              <a:rPr lang="en-US"/>
              <a:pPr/>
              <a:t>‹#›</a:t>
            </a:fld>
            <a:endParaRPr lang="en-US"/>
          </a:p>
        </p:txBody>
      </p:sp>
      <p:sp>
        <p:nvSpPr>
          <p:cNvPr id="4"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2952637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2B261BF1-5648-4B97-B973-4482831CC490}" type="slidenum">
              <a:rPr lang="en-US"/>
              <a:pPr/>
              <a:t>‹#›</a:t>
            </a:fld>
            <a:endParaRPr lang="en-US"/>
          </a:p>
        </p:txBody>
      </p:sp>
      <p:sp>
        <p:nvSpPr>
          <p:cNvPr id="3"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77869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BDB19144-DA24-4577-B593-7F31D12A1FB2}" type="slidenum">
              <a:rPr lang="en-US"/>
              <a:pPr/>
              <a:t>‹#›</a:t>
            </a:fld>
            <a:endParaRPr lang="en-US"/>
          </a:p>
        </p:txBody>
      </p:sp>
      <p:sp>
        <p:nvSpPr>
          <p:cNvPr id="6"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45719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CA266-4CB5-6127-1729-7721CC5C72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0208CC-DD98-AB03-62EC-33056E97DC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F7765-7766-605D-C228-55E21D0F9B0A}"/>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F388267E-9BAC-1AFE-1BB2-C4B39EB7F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640DE5-B4FE-DF4D-14C9-F19DDBF43561}"/>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2238651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5B08A0A-9EE6-4522-B414-FEFF62E9460C}" type="slidenum">
              <a:rPr lang="en-US"/>
              <a:pPr/>
              <a:t>‹#›</a:t>
            </a:fld>
            <a:endParaRPr lang="en-US"/>
          </a:p>
        </p:txBody>
      </p:sp>
      <p:sp>
        <p:nvSpPr>
          <p:cNvPr id="6" name="Rectangle 11"/>
          <p:cNvSpPr>
            <a:spLocks noGrp="1" noChangeArrowheads="1"/>
          </p:cNvSpPr>
          <p:nvPr>
            <p:ph type="dt" sz="half" idx="11"/>
          </p:nvPr>
        </p:nvSpPr>
        <p:spPr>
          <a:ln/>
        </p:spPr>
        <p:txBody>
          <a:bodyPr/>
          <a:lstStyle>
            <a:lvl1pPr>
              <a:defRPr/>
            </a:lvl1pPr>
          </a:lstStyle>
          <a:p>
            <a:pPr>
              <a:defRPr/>
            </a:pPr>
            <a:r>
              <a:rPr lang="en-US"/>
              <a:t>www.ieee-ceda.org</a:t>
            </a:r>
            <a:endParaRPr lang="en-US" dirty="0"/>
          </a:p>
        </p:txBody>
      </p:sp>
    </p:spTree>
    <p:extLst>
      <p:ext uri="{BB962C8B-B14F-4D97-AF65-F5344CB8AC3E}">
        <p14:creationId xmlns:p14="http://schemas.microsoft.com/office/powerpoint/2010/main" val="3597664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blackWhite">
          <a:xfrm>
            <a:off x="0" y="0"/>
            <a:ext cx="12192000" cy="1690688"/>
          </a:xfrm>
          <a:prstGeom prst="rect">
            <a:avLst/>
          </a:prstGeom>
          <a:solidFill>
            <a:srgbClr val="0000FF"/>
          </a:solidFill>
          <a:ln w="9525">
            <a:solidFill>
              <a:schemeClr val="accent1"/>
            </a:solidFill>
            <a:miter lim="800000"/>
            <a:headEnd/>
            <a:tailEnd/>
          </a:ln>
          <a:effectLst/>
        </p:spPr>
        <p:txBody>
          <a:bodyPr wrap="none" anchor="ctr"/>
          <a:lstStyle/>
          <a:p>
            <a:pPr>
              <a:defRPr/>
            </a:pPr>
            <a:endParaRPr lang="es-ES" sz="1800"/>
          </a:p>
        </p:txBody>
      </p:sp>
      <p:pic>
        <p:nvPicPr>
          <p:cNvPr id="5" name="Picture 9" descr="CEDAlogoColor.jpg"/>
          <p:cNvPicPr>
            <a:picLocks noChangeAspect="1"/>
          </p:cNvPicPr>
          <p:nvPr userDrawn="1"/>
        </p:nvPicPr>
        <p:blipFill>
          <a:blip r:embed="rId2"/>
          <a:srcRect/>
          <a:stretch>
            <a:fillRect/>
          </a:stretch>
        </p:blipFill>
        <p:spPr bwMode="auto">
          <a:xfrm>
            <a:off x="1" y="0"/>
            <a:ext cx="8564033" cy="1682750"/>
          </a:xfrm>
          <a:prstGeom prst="rect">
            <a:avLst/>
          </a:prstGeom>
          <a:noFill/>
          <a:ln w="9525">
            <a:noFill/>
            <a:miter lim="800000"/>
            <a:headEnd/>
            <a:tailEnd/>
          </a:ln>
        </p:spPr>
      </p:pic>
      <p:sp>
        <p:nvSpPr>
          <p:cNvPr id="1077253" name="Rectangle 5"/>
          <p:cNvSpPr>
            <a:spLocks noGrp="1" noChangeArrowheads="1"/>
          </p:cNvSpPr>
          <p:nvPr>
            <p:ph type="ctrTitle"/>
          </p:nvPr>
        </p:nvSpPr>
        <p:spPr bwMode="black">
          <a:xfrm>
            <a:off x="520701" y="2493964"/>
            <a:ext cx="10606617" cy="1470025"/>
          </a:xfrm>
        </p:spPr>
        <p:txBody>
          <a:bodyPr anchor="t"/>
          <a:lstStyle>
            <a:lvl1pPr>
              <a:defRPr>
                <a:solidFill>
                  <a:schemeClr val="tx1"/>
                </a:solidFill>
              </a:defRPr>
            </a:lvl1pPr>
          </a:lstStyle>
          <a:p>
            <a:endParaRPr lang="en-US" dirty="0"/>
          </a:p>
        </p:txBody>
      </p:sp>
      <p:sp>
        <p:nvSpPr>
          <p:cNvPr id="1077254" name="Rectangle 6"/>
          <p:cNvSpPr>
            <a:spLocks noGrp="1" noChangeArrowheads="1"/>
          </p:cNvSpPr>
          <p:nvPr>
            <p:ph type="subTitle" idx="1"/>
          </p:nvPr>
        </p:nvSpPr>
        <p:spPr bwMode="black">
          <a:xfrm>
            <a:off x="990600" y="4043364"/>
            <a:ext cx="8534400" cy="998537"/>
          </a:xfrm>
        </p:spPr>
        <p:txBody>
          <a:bodyPr/>
          <a:lstStyle>
            <a:lvl1pPr marL="0" indent="0">
              <a:lnSpc>
                <a:spcPct val="90000"/>
              </a:lnSpc>
              <a:spcBef>
                <a:spcPct val="0"/>
              </a:spcBef>
              <a:spcAft>
                <a:spcPct val="0"/>
              </a:spcAft>
              <a:buFont typeface="Wingdings" pitchFamily="-108" charset="2"/>
              <a:buNone/>
              <a:defRPr b="0">
                <a:solidFill>
                  <a:srgbClr val="0000FF"/>
                </a:solidFill>
              </a:defRPr>
            </a:lvl1pPr>
          </a:lstStyle>
          <a:p>
            <a:endParaRPr lang="en-US"/>
          </a:p>
        </p:txBody>
      </p:sp>
      <p:sp>
        <p:nvSpPr>
          <p:cNvPr id="6" name="Footer Placeholder 5"/>
          <p:cNvSpPr>
            <a:spLocks noGrp="1" noChangeArrowheads="1"/>
          </p:cNvSpPr>
          <p:nvPr>
            <p:ph type="ftr" sz="quarter" idx="10"/>
          </p:nvPr>
        </p:nvSpPr>
        <p:spPr bwMode="auto">
          <a:xfrm>
            <a:off x="304800" y="6221413"/>
            <a:ext cx="3862917" cy="3111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300" b="0">
                <a:solidFill>
                  <a:srgbClr val="FD1D38"/>
                </a:solidFill>
                <a:latin typeface="Arial" charset="0"/>
                <a:cs typeface="Arial" charset="0"/>
              </a:defRPr>
            </a:lvl1pPr>
          </a:lstStyle>
          <a:p>
            <a:pPr>
              <a:defRPr/>
            </a:pPr>
            <a:endParaRPr lang="es-ES"/>
          </a:p>
        </p:txBody>
      </p:sp>
      <p:sp>
        <p:nvSpPr>
          <p:cNvPr id="7" name="Date Placeholder 6"/>
          <p:cNvSpPr>
            <a:spLocks noGrp="1" noChangeArrowheads="1"/>
          </p:cNvSpPr>
          <p:nvPr>
            <p:ph type="dt" sz="quarter" idx="11"/>
          </p:nvPr>
        </p:nvSpPr>
        <p:spPr bwMode="auto">
          <a:xfrm>
            <a:off x="7188200" y="6221413"/>
            <a:ext cx="2159000" cy="3111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300" b="0">
                <a:solidFill>
                  <a:srgbClr val="FFFFFF"/>
                </a:solidFill>
                <a:latin typeface="Arial" charset="0"/>
                <a:cs typeface="Arial" charset="0"/>
              </a:defRPr>
            </a:lvl1pPr>
          </a:lstStyle>
          <a:p>
            <a:pPr>
              <a:defRPr/>
            </a:pPr>
            <a:fld id="{5A3ADFA8-FE0E-4C21-9EF8-A745CA6B4666}" type="datetime1">
              <a:rPr lang="en-US"/>
              <a:pPr>
                <a:defRPr/>
              </a:pPr>
              <a:t>6/9/2022</a:t>
            </a:fld>
            <a:endParaRPr lang="en-US"/>
          </a:p>
        </p:txBody>
      </p:sp>
    </p:spTree>
    <p:extLst>
      <p:ext uri="{BB962C8B-B14F-4D97-AF65-F5344CB8AC3E}">
        <p14:creationId xmlns:p14="http://schemas.microsoft.com/office/powerpoint/2010/main" val="39777728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Click </a:t>
            </a:r>
            <a:r>
              <a:rPr lang="it-IT" dirty="0" err="1"/>
              <a:t>toedit</a:t>
            </a:r>
            <a:r>
              <a:rPr lang="it-IT" dirty="0"/>
              <a:t> Master </a:t>
            </a:r>
            <a:r>
              <a:rPr lang="it-IT" dirty="0" err="1"/>
              <a:t>title</a:t>
            </a:r>
            <a:r>
              <a:rPr lang="it-IT" dirty="0"/>
              <a:t> style</a:t>
            </a:r>
            <a:endParaRPr lang="en-US" dirty="0"/>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18505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Click to edit Master text styles</a:t>
            </a:r>
          </a:p>
        </p:txBody>
      </p:sp>
    </p:spTree>
    <p:extLst>
      <p:ext uri="{BB962C8B-B14F-4D97-AF65-F5344CB8AC3E}">
        <p14:creationId xmlns:p14="http://schemas.microsoft.com/office/powerpoint/2010/main" val="30142032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914400" y="1776414"/>
            <a:ext cx="5082117"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6199718" y="1776414"/>
            <a:ext cx="5082116"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15486852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4772"/>
            <a:ext cx="10972800" cy="1143000"/>
          </a:xfrm>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609600" y="167058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Click </a:t>
            </a:r>
            <a:r>
              <a:rPr lang="it-IT" dirty="0" err="1"/>
              <a:t>toedit</a:t>
            </a:r>
            <a:r>
              <a:rPr lang="it-IT" dirty="0"/>
              <a:t> Master text </a:t>
            </a:r>
            <a:r>
              <a:rPr lang="it-IT" dirty="0" err="1"/>
              <a:t>styles</a:t>
            </a:r>
            <a:endParaRPr lang="it-IT" dirty="0"/>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dirty="0"/>
              <a:t>Click </a:t>
            </a:r>
            <a:r>
              <a:rPr lang="it-IT" dirty="0" err="1"/>
              <a:t>toedit</a:t>
            </a:r>
            <a:r>
              <a:rPr lang="it-IT" dirty="0"/>
              <a:t> Master text </a:t>
            </a:r>
            <a:r>
              <a:rPr lang="it-IT" dirty="0" err="1"/>
              <a:t>styles</a:t>
            </a:r>
            <a:endParaRPr lang="it-IT" dirty="0"/>
          </a:p>
          <a:p>
            <a:pPr lvl="1"/>
            <a:r>
              <a:rPr lang="it-IT" dirty="0" err="1"/>
              <a:t>Secondlevel</a:t>
            </a:r>
            <a:endParaRPr lang="it-IT" dirty="0"/>
          </a:p>
          <a:p>
            <a:pPr lvl="2"/>
            <a:r>
              <a:rPr lang="it-IT" dirty="0" err="1"/>
              <a:t>Thirdlevel</a:t>
            </a:r>
            <a:endParaRPr lang="it-IT" dirty="0"/>
          </a:p>
          <a:p>
            <a:pPr lvl="3"/>
            <a:r>
              <a:rPr lang="it-IT" dirty="0" err="1"/>
              <a:t>Fourthlevel</a:t>
            </a:r>
            <a:endParaRPr lang="it-IT" dirty="0"/>
          </a:p>
          <a:p>
            <a:pPr lvl="4"/>
            <a:r>
              <a:rPr lang="it-IT" dirty="0" err="1"/>
              <a:t>Fifthlevel</a:t>
            </a:r>
            <a:endParaRPr lang="en-US" dirty="0"/>
          </a:p>
        </p:txBody>
      </p:sp>
      <p:sp>
        <p:nvSpPr>
          <p:cNvPr id="5" name="Text Placeholder 4"/>
          <p:cNvSpPr>
            <a:spLocks noGrp="1"/>
          </p:cNvSpPr>
          <p:nvPr>
            <p:ph type="body" sz="quarter" idx="3"/>
          </p:nvPr>
        </p:nvSpPr>
        <p:spPr>
          <a:xfrm>
            <a:off x="6193368" y="167058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Click </a:t>
            </a:r>
            <a:r>
              <a:rPr lang="it-IT" dirty="0" err="1"/>
              <a:t>toedit</a:t>
            </a:r>
            <a:r>
              <a:rPr lang="it-IT" dirty="0"/>
              <a:t> Master text </a:t>
            </a:r>
            <a:r>
              <a:rPr lang="it-IT" dirty="0" err="1"/>
              <a:t>styles</a:t>
            </a:r>
            <a:endParaRPr lang="it-IT" dirty="0"/>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22159218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Tree>
    <p:extLst>
      <p:ext uri="{BB962C8B-B14F-4D97-AF65-F5344CB8AC3E}">
        <p14:creationId xmlns:p14="http://schemas.microsoft.com/office/powerpoint/2010/main" val="383204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8577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Tree>
    <p:extLst>
      <p:ext uri="{BB962C8B-B14F-4D97-AF65-F5344CB8AC3E}">
        <p14:creationId xmlns:p14="http://schemas.microsoft.com/office/powerpoint/2010/main" val="14891352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Tree>
    <p:extLst>
      <p:ext uri="{BB962C8B-B14F-4D97-AF65-F5344CB8AC3E}">
        <p14:creationId xmlns:p14="http://schemas.microsoft.com/office/powerpoint/2010/main" val="261412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B287-CA0A-9C18-0937-0EA3B0E54F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69E9D9-8C15-9807-CFA1-CCDAE1D6BF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67ED7C-28E4-DCF0-8D61-94650BE90105}"/>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ED424CE6-C138-A5F6-E598-AB37EF841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F0B67F-397E-2521-5AD3-1F606032C08C}"/>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17949041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3046000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13233" y="871538"/>
            <a:ext cx="2768600" cy="4806950"/>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205318" y="871538"/>
            <a:ext cx="8104716" cy="4806950"/>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Tree>
    <p:extLst>
      <p:ext uri="{BB962C8B-B14F-4D97-AF65-F5344CB8AC3E}">
        <p14:creationId xmlns:p14="http://schemas.microsoft.com/office/powerpoint/2010/main" val="38554663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275"/>
        <p:cNvGrpSpPr/>
        <p:nvPr/>
      </p:nvGrpSpPr>
      <p:grpSpPr>
        <a:xfrm>
          <a:off x="0" y="0"/>
          <a:ext cx="0" cy="0"/>
          <a:chOff x="0" y="0"/>
          <a:chExt cx="0" cy="0"/>
        </a:xfrm>
      </p:grpSpPr>
      <p:sp>
        <p:nvSpPr>
          <p:cNvPr id="276" name="Google Shape;276;p68"/>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1pPr>
            <a:lvl2pPr marL="0" marR="0" lvl="1"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2pPr>
            <a:lvl3pPr marL="0" marR="0" lvl="2"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3pPr>
            <a:lvl4pPr marL="0" marR="0" lvl="3"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4pPr>
            <a:lvl5pPr marL="0" marR="0" lvl="4"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5pPr>
            <a:lvl6pPr marL="457200" marR="0" lvl="5"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6pPr>
            <a:lvl7pPr marL="914400" marR="0" lvl="6"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7pPr>
            <a:lvl8pPr marL="1371600" marR="0" lvl="7"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8pPr>
            <a:lvl9pPr marL="1828800" marR="0" lvl="8"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9pPr>
          </a:lstStyle>
          <a:p>
            <a:endParaRPr/>
          </a:p>
        </p:txBody>
      </p:sp>
      <p:sp>
        <p:nvSpPr>
          <p:cNvPr id="277" name="Google Shape;277;p68"/>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9338884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285"/>
        <p:cNvGrpSpPr/>
        <p:nvPr/>
      </p:nvGrpSpPr>
      <p:grpSpPr>
        <a:xfrm>
          <a:off x="0" y="0"/>
          <a:ext cx="0" cy="0"/>
          <a:chOff x="0" y="0"/>
          <a:chExt cx="0" cy="0"/>
        </a:xfrm>
      </p:grpSpPr>
      <p:sp>
        <p:nvSpPr>
          <p:cNvPr id="286" name="Google Shape;286;p70"/>
          <p:cNvSpPr txBox="1">
            <a:spLocks noGrp="1"/>
          </p:cNvSpPr>
          <p:nvPr>
            <p:ph type="title"/>
          </p:nvPr>
        </p:nvSpPr>
        <p:spPr>
          <a:xfrm>
            <a:off x="609600" y="274637"/>
            <a:ext cx="10972800" cy="1143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1400"/>
              <a:buChar char="●"/>
              <a:defRPr sz="4400">
                <a:solidFill>
                  <a:schemeClr val="dk2"/>
                </a:solidFill>
                <a:latin typeface="Arial"/>
                <a:ea typeface="Arial"/>
                <a:cs typeface="Arial"/>
                <a:sym typeface="Arial"/>
              </a:defRPr>
            </a:lvl1pPr>
            <a:lvl2pPr lvl="1" algn="ctr" rtl="0">
              <a:spcBef>
                <a:spcPts val="0"/>
              </a:spcBef>
              <a:spcAft>
                <a:spcPts val="0"/>
              </a:spcAft>
              <a:buSzPts val="1400"/>
              <a:buChar char="○"/>
              <a:defRPr sz="4400">
                <a:solidFill>
                  <a:schemeClr val="dk2"/>
                </a:solidFill>
                <a:latin typeface="Arial"/>
                <a:ea typeface="Arial"/>
                <a:cs typeface="Arial"/>
                <a:sym typeface="Arial"/>
              </a:defRPr>
            </a:lvl2pPr>
            <a:lvl3pPr lvl="2" algn="ctr" rtl="0">
              <a:spcBef>
                <a:spcPts val="0"/>
              </a:spcBef>
              <a:spcAft>
                <a:spcPts val="0"/>
              </a:spcAft>
              <a:buSzPts val="1400"/>
              <a:buChar char="■"/>
              <a:defRPr sz="4400">
                <a:solidFill>
                  <a:schemeClr val="dk2"/>
                </a:solidFill>
                <a:latin typeface="Arial"/>
                <a:ea typeface="Arial"/>
                <a:cs typeface="Arial"/>
                <a:sym typeface="Arial"/>
              </a:defRPr>
            </a:lvl3pPr>
            <a:lvl4pPr lvl="3" algn="ctr" rtl="0">
              <a:spcBef>
                <a:spcPts val="0"/>
              </a:spcBef>
              <a:spcAft>
                <a:spcPts val="0"/>
              </a:spcAft>
              <a:buSzPts val="1400"/>
              <a:buChar char="●"/>
              <a:defRPr sz="4400">
                <a:solidFill>
                  <a:schemeClr val="dk2"/>
                </a:solidFill>
                <a:latin typeface="Arial"/>
                <a:ea typeface="Arial"/>
                <a:cs typeface="Arial"/>
                <a:sym typeface="Arial"/>
              </a:defRPr>
            </a:lvl4pPr>
            <a:lvl5pPr lvl="4" algn="ctr" rtl="0">
              <a:spcBef>
                <a:spcPts val="0"/>
              </a:spcBef>
              <a:spcAft>
                <a:spcPts val="0"/>
              </a:spcAft>
              <a:buSzPts val="1400"/>
              <a:buChar char="○"/>
              <a:defRPr sz="4400">
                <a:solidFill>
                  <a:schemeClr val="dk2"/>
                </a:solidFill>
                <a:latin typeface="Arial"/>
                <a:ea typeface="Arial"/>
                <a:cs typeface="Arial"/>
                <a:sym typeface="Arial"/>
              </a:defRPr>
            </a:lvl5pPr>
            <a:lvl6pPr marL="457200" lvl="5" algn="ctr" rtl="0">
              <a:spcBef>
                <a:spcPts val="0"/>
              </a:spcBef>
              <a:spcAft>
                <a:spcPts val="0"/>
              </a:spcAft>
              <a:buSzPts val="1400"/>
              <a:buChar char="■"/>
              <a:defRPr sz="4400">
                <a:solidFill>
                  <a:schemeClr val="dk2"/>
                </a:solidFill>
                <a:latin typeface="Arial"/>
                <a:ea typeface="Arial"/>
                <a:cs typeface="Arial"/>
                <a:sym typeface="Arial"/>
              </a:defRPr>
            </a:lvl6pPr>
            <a:lvl7pPr marL="914400" lvl="6" algn="ctr" rtl="0">
              <a:spcBef>
                <a:spcPts val="0"/>
              </a:spcBef>
              <a:spcAft>
                <a:spcPts val="0"/>
              </a:spcAft>
              <a:buSzPts val="1400"/>
              <a:buChar char="●"/>
              <a:defRPr sz="4400">
                <a:solidFill>
                  <a:schemeClr val="dk2"/>
                </a:solidFill>
                <a:latin typeface="Arial"/>
                <a:ea typeface="Arial"/>
                <a:cs typeface="Arial"/>
                <a:sym typeface="Arial"/>
              </a:defRPr>
            </a:lvl7pPr>
            <a:lvl8pPr marL="1371600" lvl="7" algn="ctr" rtl="0">
              <a:spcBef>
                <a:spcPts val="0"/>
              </a:spcBef>
              <a:spcAft>
                <a:spcPts val="0"/>
              </a:spcAft>
              <a:buSzPts val="1400"/>
              <a:buChar char="○"/>
              <a:defRPr sz="4400">
                <a:solidFill>
                  <a:schemeClr val="dk2"/>
                </a:solidFill>
                <a:latin typeface="Arial"/>
                <a:ea typeface="Arial"/>
                <a:cs typeface="Arial"/>
                <a:sym typeface="Arial"/>
              </a:defRPr>
            </a:lvl8pPr>
            <a:lvl9pPr marL="1828800" lvl="8" algn="ctr" rtl="0">
              <a:spcBef>
                <a:spcPts val="0"/>
              </a:spcBef>
              <a:spcAft>
                <a:spcPts val="0"/>
              </a:spcAft>
              <a:buSzPts val="1400"/>
              <a:buChar char="■"/>
              <a:defRPr sz="4400">
                <a:solidFill>
                  <a:schemeClr val="dk2"/>
                </a:solidFill>
                <a:latin typeface="Arial"/>
                <a:ea typeface="Arial"/>
                <a:cs typeface="Arial"/>
                <a:sym typeface="Arial"/>
              </a:defRPr>
            </a:lvl9pPr>
          </a:lstStyle>
          <a:p>
            <a:endParaRPr/>
          </a:p>
        </p:txBody>
      </p:sp>
      <p:sp>
        <p:nvSpPr>
          <p:cNvPr id="287" name="Google Shape;287;p70"/>
          <p:cNvSpPr txBox="1">
            <a:spLocks noGrp="1"/>
          </p:cNvSpPr>
          <p:nvPr>
            <p:ph type="body" idx="1"/>
          </p:nvPr>
        </p:nvSpPr>
        <p:spPr>
          <a:xfrm>
            <a:off x="609600" y="1600200"/>
            <a:ext cx="10972800" cy="4525962"/>
          </a:xfrm>
          <a:prstGeom prst="rect">
            <a:avLst/>
          </a:prstGeom>
          <a:noFill/>
          <a:ln>
            <a:noFill/>
          </a:ln>
        </p:spPr>
        <p:txBody>
          <a:bodyPr spcFirstLastPara="1" wrap="square" lIns="91425" tIns="91425" rIns="91425" bIns="91425" anchor="t" anchorCtr="0">
            <a:noAutofit/>
          </a:bodyPr>
          <a:lstStyle>
            <a:lvl1pPr marL="457200" lvl="0" indent="-317500" algn="l" rtl="0">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1pPr>
            <a:lvl2pPr marL="914400" lvl="1" indent="-317500" algn="l" rtl="0">
              <a:spcBef>
                <a:spcPts val="0"/>
              </a:spcBef>
              <a:spcAft>
                <a:spcPts val="0"/>
              </a:spcAft>
              <a:buClr>
                <a:schemeClr val="dk1"/>
              </a:buClr>
              <a:buSzPts val="1400"/>
              <a:buFont typeface="Arial"/>
              <a:buChar char="●"/>
              <a:defRPr sz="2800">
                <a:solidFill>
                  <a:schemeClr val="dk1"/>
                </a:solidFill>
                <a:latin typeface="Arial"/>
                <a:ea typeface="Arial"/>
                <a:cs typeface="Arial"/>
                <a:sym typeface="Arial"/>
              </a:defRPr>
            </a:lvl2pPr>
            <a:lvl3pPr marL="1371600" lvl="2" indent="-317500" algn="l" rtl="0">
              <a:spcBef>
                <a:spcPts val="0"/>
              </a:spcBef>
              <a:spcAft>
                <a:spcPts val="0"/>
              </a:spcAft>
              <a:buClr>
                <a:schemeClr val="dk1"/>
              </a:buClr>
              <a:buSzPts val="1400"/>
              <a:buFont typeface="Arial"/>
              <a:buChar char="●"/>
              <a:defRPr sz="2400">
                <a:solidFill>
                  <a:schemeClr val="dk1"/>
                </a:solidFill>
                <a:latin typeface="Arial"/>
                <a:ea typeface="Arial"/>
                <a:cs typeface="Arial"/>
                <a:sym typeface="Arial"/>
              </a:defRPr>
            </a:lvl3pPr>
            <a:lvl4pPr marL="1828800" lvl="3"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4pPr>
            <a:lvl5pPr marL="2286000" lvl="4"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5pPr>
            <a:lvl6pPr marL="2743200" lvl="5"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6pPr>
            <a:lvl7pPr marL="3200400" lvl="6"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7pPr>
            <a:lvl8pPr marL="3657600" lvl="7"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8pPr>
            <a:lvl9pPr marL="4114800" lvl="8"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5422805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8"/>
        <p:cNvGrpSpPr/>
        <p:nvPr/>
      </p:nvGrpSpPr>
      <p:grpSpPr>
        <a:xfrm>
          <a:off x="0" y="0"/>
          <a:ext cx="0" cy="0"/>
          <a:chOff x="0" y="0"/>
          <a:chExt cx="0" cy="0"/>
        </a:xfrm>
      </p:grpSpPr>
      <p:sp>
        <p:nvSpPr>
          <p:cNvPr id="289" name="Google Shape;289;p71"/>
          <p:cNvSpPr txBox="1">
            <a:spLocks noGrp="1"/>
          </p:cNvSpPr>
          <p:nvPr>
            <p:ph type="title"/>
          </p:nvPr>
        </p:nvSpPr>
        <p:spPr>
          <a:xfrm>
            <a:off x="609600" y="274637"/>
            <a:ext cx="10972800" cy="1143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1400"/>
              <a:buChar char="●"/>
              <a:defRPr sz="4400">
                <a:solidFill>
                  <a:schemeClr val="dk2"/>
                </a:solidFill>
                <a:latin typeface="Arial"/>
                <a:ea typeface="Arial"/>
                <a:cs typeface="Arial"/>
                <a:sym typeface="Arial"/>
              </a:defRPr>
            </a:lvl1pPr>
            <a:lvl2pPr lvl="1" algn="ctr" rtl="0">
              <a:spcBef>
                <a:spcPts val="0"/>
              </a:spcBef>
              <a:spcAft>
                <a:spcPts val="0"/>
              </a:spcAft>
              <a:buSzPts val="1400"/>
              <a:buChar char="○"/>
              <a:defRPr sz="4400">
                <a:solidFill>
                  <a:schemeClr val="dk2"/>
                </a:solidFill>
                <a:latin typeface="Arial"/>
                <a:ea typeface="Arial"/>
                <a:cs typeface="Arial"/>
                <a:sym typeface="Arial"/>
              </a:defRPr>
            </a:lvl2pPr>
            <a:lvl3pPr lvl="2" algn="ctr" rtl="0">
              <a:spcBef>
                <a:spcPts val="0"/>
              </a:spcBef>
              <a:spcAft>
                <a:spcPts val="0"/>
              </a:spcAft>
              <a:buSzPts val="1400"/>
              <a:buChar char="■"/>
              <a:defRPr sz="4400">
                <a:solidFill>
                  <a:schemeClr val="dk2"/>
                </a:solidFill>
                <a:latin typeface="Arial"/>
                <a:ea typeface="Arial"/>
                <a:cs typeface="Arial"/>
                <a:sym typeface="Arial"/>
              </a:defRPr>
            </a:lvl3pPr>
            <a:lvl4pPr lvl="3" algn="ctr" rtl="0">
              <a:spcBef>
                <a:spcPts val="0"/>
              </a:spcBef>
              <a:spcAft>
                <a:spcPts val="0"/>
              </a:spcAft>
              <a:buSzPts val="1400"/>
              <a:buChar char="●"/>
              <a:defRPr sz="4400">
                <a:solidFill>
                  <a:schemeClr val="dk2"/>
                </a:solidFill>
                <a:latin typeface="Arial"/>
                <a:ea typeface="Arial"/>
                <a:cs typeface="Arial"/>
                <a:sym typeface="Arial"/>
              </a:defRPr>
            </a:lvl4pPr>
            <a:lvl5pPr lvl="4" algn="ctr" rtl="0">
              <a:spcBef>
                <a:spcPts val="0"/>
              </a:spcBef>
              <a:spcAft>
                <a:spcPts val="0"/>
              </a:spcAft>
              <a:buSzPts val="1400"/>
              <a:buChar char="○"/>
              <a:defRPr sz="4400">
                <a:solidFill>
                  <a:schemeClr val="dk2"/>
                </a:solidFill>
                <a:latin typeface="Arial"/>
                <a:ea typeface="Arial"/>
                <a:cs typeface="Arial"/>
                <a:sym typeface="Arial"/>
              </a:defRPr>
            </a:lvl5pPr>
            <a:lvl6pPr marL="457200" lvl="5" algn="ctr" rtl="0">
              <a:spcBef>
                <a:spcPts val="0"/>
              </a:spcBef>
              <a:spcAft>
                <a:spcPts val="0"/>
              </a:spcAft>
              <a:buSzPts val="1400"/>
              <a:buChar char="■"/>
              <a:defRPr sz="4400">
                <a:solidFill>
                  <a:schemeClr val="dk2"/>
                </a:solidFill>
                <a:latin typeface="Arial"/>
                <a:ea typeface="Arial"/>
                <a:cs typeface="Arial"/>
                <a:sym typeface="Arial"/>
              </a:defRPr>
            </a:lvl6pPr>
            <a:lvl7pPr marL="914400" lvl="6" algn="ctr" rtl="0">
              <a:spcBef>
                <a:spcPts val="0"/>
              </a:spcBef>
              <a:spcAft>
                <a:spcPts val="0"/>
              </a:spcAft>
              <a:buSzPts val="1400"/>
              <a:buChar char="●"/>
              <a:defRPr sz="4400">
                <a:solidFill>
                  <a:schemeClr val="dk2"/>
                </a:solidFill>
                <a:latin typeface="Arial"/>
                <a:ea typeface="Arial"/>
                <a:cs typeface="Arial"/>
                <a:sym typeface="Arial"/>
              </a:defRPr>
            </a:lvl7pPr>
            <a:lvl8pPr marL="1371600" lvl="7" algn="ctr" rtl="0">
              <a:spcBef>
                <a:spcPts val="0"/>
              </a:spcBef>
              <a:spcAft>
                <a:spcPts val="0"/>
              </a:spcAft>
              <a:buSzPts val="1400"/>
              <a:buChar char="○"/>
              <a:defRPr sz="4400">
                <a:solidFill>
                  <a:schemeClr val="dk2"/>
                </a:solidFill>
                <a:latin typeface="Arial"/>
                <a:ea typeface="Arial"/>
                <a:cs typeface="Arial"/>
                <a:sym typeface="Arial"/>
              </a:defRPr>
            </a:lvl8pPr>
            <a:lvl9pPr marL="1828800" lvl="8" algn="ctr" rtl="0">
              <a:spcBef>
                <a:spcPts val="0"/>
              </a:spcBef>
              <a:spcAft>
                <a:spcPts val="0"/>
              </a:spcAft>
              <a:buSzPts val="1400"/>
              <a:buChar char="■"/>
              <a:defRPr sz="4400">
                <a:solidFill>
                  <a:schemeClr val="dk2"/>
                </a:solidFill>
                <a:latin typeface="Arial"/>
                <a:ea typeface="Arial"/>
                <a:cs typeface="Arial"/>
                <a:sym typeface="Arial"/>
              </a:defRPr>
            </a:lvl9pPr>
          </a:lstStyle>
          <a:p>
            <a:endParaRPr/>
          </a:p>
        </p:txBody>
      </p:sp>
      <p:sp>
        <p:nvSpPr>
          <p:cNvPr id="290" name="Google Shape;290;p71"/>
          <p:cNvSpPr txBox="1">
            <a:spLocks noGrp="1"/>
          </p:cNvSpPr>
          <p:nvPr>
            <p:ph type="body" idx="1"/>
          </p:nvPr>
        </p:nvSpPr>
        <p:spPr>
          <a:xfrm>
            <a:off x="609600" y="1600200"/>
            <a:ext cx="10972800" cy="4525962"/>
          </a:xfrm>
          <a:prstGeom prst="rect">
            <a:avLst/>
          </a:prstGeom>
          <a:noFill/>
          <a:ln>
            <a:noFill/>
          </a:ln>
        </p:spPr>
        <p:txBody>
          <a:bodyPr spcFirstLastPara="1" wrap="square" lIns="91425" tIns="91425" rIns="91425" bIns="91425" anchor="t" anchorCtr="0">
            <a:noAutofit/>
          </a:bodyPr>
          <a:lstStyle>
            <a:lvl1pPr marL="457200" lvl="0" indent="-317500" algn="l" rtl="0">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1pPr>
            <a:lvl2pPr marL="914400" lvl="1" indent="-317500" algn="l" rtl="0">
              <a:spcBef>
                <a:spcPts val="0"/>
              </a:spcBef>
              <a:spcAft>
                <a:spcPts val="0"/>
              </a:spcAft>
              <a:buClr>
                <a:schemeClr val="dk1"/>
              </a:buClr>
              <a:buSzPts val="1400"/>
              <a:buFont typeface="Arial"/>
              <a:buChar char="●"/>
              <a:defRPr sz="2800">
                <a:solidFill>
                  <a:schemeClr val="dk1"/>
                </a:solidFill>
                <a:latin typeface="Arial"/>
                <a:ea typeface="Arial"/>
                <a:cs typeface="Arial"/>
                <a:sym typeface="Arial"/>
              </a:defRPr>
            </a:lvl2pPr>
            <a:lvl3pPr marL="1371600" lvl="2" indent="-317500" algn="l" rtl="0">
              <a:spcBef>
                <a:spcPts val="0"/>
              </a:spcBef>
              <a:spcAft>
                <a:spcPts val="0"/>
              </a:spcAft>
              <a:buClr>
                <a:schemeClr val="dk1"/>
              </a:buClr>
              <a:buSzPts val="1400"/>
              <a:buFont typeface="Arial"/>
              <a:buChar char="●"/>
              <a:defRPr sz="2400">
                <a:solidFill>
                  <a:schemeClr val="dk1"/>
                </a:solidFill>
                <a:latin typeface="Arial"/>
                <a:ea typeface="Arial"/>
                <a:cs typeface="Arial"/>
                <a:sym typeface="Arial"/>
              </a:defRPr>
            </a:lvl3pPr>
            <a:lvl4pPr marL="1828800" lvl="3"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4pPr>
            <a:lvl5pPr marL="2286000" lvl="4"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5pPr>
            <a:lvl6pPr marL="2743200" lvl="5"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6pPr>
            <a:lvl7pPr marL="3200400" lvl="6"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7pPr>
            <a:lvl8pPr marL="3657600" lvl="7"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8pPr>
            <a:lvl9pPr marL="4114800" lvl="8" indent="-317500" algn="l" rtl="0">
              <a:spcBef>
                <a:spcPts val="0"/>
              </a:spcBef>
              <a:spcAft>
                <a:spcPts val="0"/>
              </a:spcAft>
              <a:buClr>
                <a:schemeClr val="dk1"/>
              </a:buClr>
              <a:buSzPts val="1400"/>
              <a:buFont typeface="Arial"/>
              <a:buChar char="●"/>
              <a:defRPr sz="2000">
                <a:solidFill>
                  <a:schemeClr val="dk1"/>
                </a:solidFill>
                <a:latin typeface="Arial"/>
                <a:ea typeface="Arial"/>
                <a:cs typeface="Arial"/>
                <a:sym typeface="Arial"/>
              </a:defRPr>
            </a:lvl9pPr>
          </a:lstStyle>
          <a:p>
            <a:endParaRPr/>
          </a:p>
        </p:txBody>
      </p:sp>
      <p:sp>
        <p:nvSpPr>
          <p:cNvPr id="291" name="Google Shape;291;p71"/>
          <p:cNvSpPr txBox="1">
            <a:spLocks noGrp="1"/>
          </p:cNvSpPr>
          <p:nvPr>
            <p:ph type="dt" idx="10"/>
          </p:nvPr>
        </p:nvSpPr>
        <p:spPr>
          <a:xfrm>
            <a:off x="609600" y="6245225"/>
            <a:ext cx="2844800" cy="47625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2pPr>
            <a:lvl3pPr marL="914400" marR="0" lvl="2"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3pPr>
            <a:lvl4pPr marL="1371600" marR="0" lvl="3"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4pPr>
            <a:lvl5pPr marL="1828800" marR="0" lvl="4"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5pPr>
            <a:lvl6pPr marL="2286000" marR="0" lvl="5"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6pPr>
            <a:lvl7pPr marL="2743200" marR="0" lvl="6"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7pPr>
            <a:lvl8pPr marL="3200400" marR="0" lvl="7"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8pPr>
            <a:lvl9pPr marL="3657600" marR="0" lvl="8"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9pPr>
          </a:lstStyle>
          <a:p>
            <a:endParaRPr/>
          </a:p>
        </p:txBody>
      </p:sp>
      <p:sp>
        <p:nvSpPr>
          <p:cNvPr id="292" name="Google Shape;292;p71"/>
          <p:cNvSpPr txBox="1">
            <a:spLocks noGrp="1"/>
          </p:cNvSpPr>
          <p:nvPr>
            <p:ph type="ftr" idx="11"/>
          </p:nvPr>
        </p:nvSpPr>
        <p:spPr>
          <a:xfrm>
            <a:off x="4165600" y="6245225"/>
            <a:ext cx="3860800" cy="476250"/>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sz="1400" b="0" i="0" u="none" strike="noStrike" cap="none">
                <a:solidFill>
                  <a:srgbClr val="000000"/>
                </a:solidFil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293" name="Google Shape;293;p71"/>
          <p:cNvSpPr txBox="1">
            <a:spLocks noGrp="1"/>
          </p:cNvSpPr>
          <p:nvPr>
            <p:ph type="sldNum" idx="12"/>
          </p:nvPr>
        </p:nvSpPr>
        <p:spPr>
          <a:xfrm>
            <a:off x="8737600" y="6245225"/>
            <a:ext cx="2844800" cy="476250"/>
          </a:xfrm>
          <a:prstGeom prst="rect">
            <a:avLst/>
          </a:prstGeom>
          <a:noFill/>
          <a:ln>
            <a:noFill/>
          </a:ln>
        </p:spPr>
        <p:txBody>
          <a:bodyPr spcFirstLastPara="1" wrap="square" lIns="91425" tIns="91425" rIns="91425" bIns="91425" anchor="b" anchorCtr="0">
            <a:noAutofit/>
          </a:bodyPr>
          <a:lstStyle>
            <a:lvl1pPr marL="0" marR="0" lvl="0" indent="0" algn="r" rtl="0">
              <a:buNone/>
              <a:defRPr sz="1400" b="0" i="0" u="none" strike="noStrike" cap="none">
                <a:solidFill>
                  <a:srgbClr val="000000"/>
                </a:solidFill>
              </a:defRPr>
            </a:lvl1pPr>
            <a:lvl2pPr marL="0" marR="0" lvl="1" indent="0" algn="r" rtl="0">
              <a:buNone/>
              <a:defRPr sz="1400" b="0" i="0" u="none" strike="noStrike" cap="none">
                <a:solidFill>
                  <a:srgbClr val="000000"/>
                </a:solidFill>
              </a:defRPr>
            </a:lvl2pPr>
            <a:lvl3pPr marL="0" marR="0" lvl="2" indent="0" algn="r" rtl="0">
              <a:buNone/>
              <a:defRPr sz="1400" b="0" i="0" u="none" strike="noStrike" cap="none">
                <a:solidFill>
                  <a:srgbClr val="000000"/>
                </a:solidFill>
              </a:defRPr>
            </a:lvl3pPr>
            <a:lvl4pPr marL="0" marR="0" lvl="3" indent="0" algn="r" rtl="0">
              <a:buNone/>
              <a:defRPr sz="1400" b="0" i="0" u="none" strike="noStrike" cap="none">
                <a:solidFill>
                  <a:srgbClr val="000000"/>
                </a:solidFill>
              </a:defRPr>
            </a:lvl4pPr>
            <a:lvl5pPr marL="0" marR="0" lvl="4" indent="0" algn="r" rtl="0">
              <a:buNone/>
              <a:defRPr sz="1400" b="0" i="0" u="none" strike="noStrike" cap="none">
                <a:solidFill>
                  <a:srgbClr val="000000"/>
                </a:solidFill>
              </a:defRPr>
            </a:lvl5pPr>
            <a:lvl6pPr marL="0" marR="0" lvl="5" indent="0" algn="r" rtl="0">
              <a:buNone/>
              <a:defRPr sz="1400" b="0" i="0" u="none" strike="noStrike" cap="none">
                <a:solidFill>
                  <a:srgbClr val="000000"/>
                </a:solidFill>
              </a:defRPr>
            </a:lvl6pPr>
            <a:lvl7pPr marL="0" marR="0" lvl="6" indent="0" algn="r" rtl="0">
              <a:buNone/>
              <a:defRPr sz="1400" b="0" i="0" u="none" strike="noStrike" cap="none">
                <a:solidFill>
                  <a:srgbClr val="000000"/>
                </a:solidFill>
              </a:defRPr>
            </a:lvl7pPr>
            <a:lvl8pPr marL="0" marR="0" lvl="7" indent="0" algn="r" rtl="0">
              <a:buNone/>
              <a:defRPr sz="1400" b="0" i="0" u="none" strike="noStrike" cap="none">
                <a:solidFill>
                  <a:srgbClr val="000000"/>
                </a:solidFill>
              </a:defRPr>
            </a:lvl8pPr>
            <a:lvl9pPr marL="0" marR="0" lvl="8" indent="0" algn="r" rtl="0">
              <a:buNone/>
              <a:defRPr sz="1400" b="0" i="0" u="none" strike="noStrike" cap="none">
                <a:solidFill>
                  <a:srgbClr val="000000"/>
                </a:solidFill>
              </a:defRPr>
            </a:lvl9pPr>
          </a:lstStyle>
          <a:p>
            <a:pPr indent="-88900">
              <a:buSzPts val="1400"/>
              <a:buFontTx/>
              <a:buChar char="●"/>
            </a:pPr>
            <a:endParaRPr lang="en-US"/>
          </a:p>
          <a:p>
            <a:pPr lvl="1" indent="-88900" algn="l">
              <a:buSzPts val="1400"/>
              <a:buFontTx/>
              <a:buChar char="○"/>
            </a:pPr>
            <a:endParaRPr lang="en-US"/>
          </a:p>
          <a:p>
            <a:pPr lvl="2" indent="-88900" algn="l">
              <a:buSzPts val="1400"/>
              <a:buFontTx/>
              <a:buChar char="■"/>
            </a:pPr>
            <a:endParaRPr lang="en-US"/>
          </a:p>
          <a:p>
            <a:pPr lvl="3" indent="-88900" algn="l">
              <a:buSzPts val="1400"/>
              <a:buFontTx/>
              <a:buChar char="●"/>
            </a:pPr>
            <a:endParaRPr lang="en-US"/>
          </a:p>
          <a:p>
            <a:pPr lvl="4" indent="-88900" algn="l">
              <a:buSzPts val="1400"/>
              <a:buFontTx/>
              <a:buChar char="○"/>
            </a:pPr>
            <a:endParaRPr lang="en-US"/>
          </a:p>
          <a:p>
            <a:pPr lvl="5" indent="-88900" algn="l">
              <a:buSzPts val="1400"/>
              <a:buFontTx/>
              <a:buChar char="■"/>
            </a:pPr>
            <a:endParaRPr lang="en-US"/>
          </a:p>
          <a:p>
            <a:pPr lvl="6" indent="-88900" algn="l">
              <a:buSzPts val="1400"/>
              <a:buFontTx/>
              <a:buChar char="●"/>
            </a:pPr>
            <a:endParaRPr lang="en-US"/>
          </a:p>
          <a:p>
            <a:pPr lvl="7" indent="-88900" algn="l">
              <a:buSzPts val="1400"/>
              <a:buFontTx/>
              <a:buChar char="○"/>
            </a:pPr>
            <a:endParaRPr lang="en-US"/>
          </a:p>
          <a:p>
            <a:pPr lvl="8" indent="-88900" algn="l">
              <a:buSzPts val="1400"/>
              <a:buFontTx/>
              <a:buChar char="■"/>
            </a:pPr>
            <a:endParaRPr lang="en-US"/>
          </a:p>
        </p:txBody>
      </p:sp>
    </p:spTree>
    <p:extLst>
      <p:ext uri="{BB962C8B-B14F-4D97-AF65-F5344CB8AC3E}">
        <p14:creationId xmlns:p14="http://schemas.microsoft.com/office/powerpoint/2010/main" val="326832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EEA10-A724-0304-B0CE-D7E308D34E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EB3297-39C4-4945-BB20-5D8071A97F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CD7566-CCEB-5FBB-982D-C1C2633466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3709DD-121D-CC97-33AE-F82EF8D33CCE}"/>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6" name="Footer Placeholder 5">
            <a:extLst>
              <a:ext uri="{FF2B5EF4-FFF2-40B4-BE49-F238E27FC236}">
                <a16:creationId xmlns:a16="http://schemas.microsoft.com/office/drawing/2014/main" id="{3A43FAE7-8486-A68A-C51D-13A9B31B87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6A687-C1B8-FC8F-01AE-B65E8969AEA2}"/>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412286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DED1B-A878-AD98-663C-9EB670A8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22080E-8813-81A4-F651-15114E90DB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F9DEEF-4F46-0D06-AEE5-F91E7CD3FC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98D04A-B088-6376-CA8D-B8C4E371D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48760D-C36C-9C17-7277-1F125D80E5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3CF413-A497-26D9-0277-5D12BF4DBC10}"/>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8" name="Footer Placeholder 7">
            <a:extLst>
              <a:ext uri="{FF2B5EF4-FFF2-40B4-BE49-F238E27FC236}">
                <a16:creationId xmlns:a16="http://schemas.microsoft.com/office/drawing/2014/main" id="{C8ADE8AA-F5E5-4437-90ED-2461BB55FE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9D64A2-581A-F4E0-55B3-234EFADFFB8C}"/>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1247737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05858-7C59-4F91-924E-4C3D55D045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3AB693-A380-A434-8262-36683396A420}"/>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4" name="Footer Placeholder 3">
            <a:extLst>
              <a:ext uri="{FF2B5EF4-FFF2-40B4-BE49-F238E27FC236}">
                <a16:creationId xmlns:a16="http://schemas.microsoft.com/office/drawing/2014/main" id="{506B277E-3D3E-2815-0205-21D4DCF6A1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5547E5-543D-1D14-196C-EFE91B640D73}"/>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578342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C251B-1786-0A7B-2C21-2E4082CB4AAB}"/>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3" name="Footer Placeholder 2">
            <a:extLst>
              <a:ext uri="{FF2B5EF4-FFF2-40B4-BE49-F238E27FC236}">
                <a16:creationId xmlns:a16="http://schemas.microsoft.com/office/drawing/2014/main" id="{699EDC2E-5B83-B950-46F7-4856A7A3E5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BD9BB4-33AF-FC09-7A9B-F6351A043493}"/>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21432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AECC-6A42-94DA-9BFE-A49375B41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B13A5B-C9BB-E37C-97FC-5C5DC6E29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9BA259-5AC9-B208-EE0B-9052EE43A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8DCB00-866D-7997-C839-FCBF38586165}"/>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6" name="Footer Placeholder 5">
            <a:extLst>
              <a:ext uri="{FF2B5EF4-FFF2-40B4-BE49-F238E27FC236}">
                <a16:creationId xmlns:a16="http://schemas.microsoft.com/office/drawing/2014/main" id="{17C40334-73BE-89B6-2E49-151834CA8C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7905E7-4461-D160-2538-70B720014EF6}"/>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313755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842D6-2B26-2DEA-9757-450DEB47C5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E9EDCE-B96F-BA84-9139-F2472ACB9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7825CE-0FDB-42C9-21D7-777C8084BC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DAFA7-EB47-E9DD-2728-0AF7CFBFF926}"/>
              </a:ext>
            </a:extLst>
          </p:cNvPr>
          <p:cNvSpPr>
            <a:spLocks noGrp="1"/>
          </p:cNvSpPr>
          <p:nvPr>
            <p:ph type="dt" sz="half" idx="10"/>
          </p:nvPr>
        </p:nvSpPr>
        <p:spPr/>
        <p:txBody>
          <a:bodyPr/>
          <a:lstStyle/>
          <a:p>
            <a:fld id="{0894CDA3-D46F-4281-8D86-1D1112960A99}" type="datetimeFigureOut">
              <a:rPr lang="en-US" smtClean="0"/>
              <a:t>6/9/2022</a:t>
            </a:fld>
            <a:endParaRPr lang="en-US"/>
          </a:p>
        </p:txBody>
      </p:sp>
      <p:sp>
        <p:nvSpPr>
          <p:cNvPr id="6" name="Footer Placeholder 5">
            <a:extLst>
              <a:ext uri="{FF2B5EF4-FFF2-40B4-BE49-F238E27FC236}">
                <a16:creationId xmlns:a16="http://schemas.microsoft.com/office/drawing/2014/main" id="{04371215-885C-2BF8-1805-85D4AA56E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0BAED-85E8-CE2A-4B9B-24CEACDFD615}"/>
              </a:ext>
            </a:extLst>
          </p:cNvPr>
          <p:cNvSpPr>
            <a:spLocks noGrp="1"/>
          </p:cNvSpPr>
          <p:nvPr>
            <p:ph type="sldNum" sz="quarter" idx="12"/>
          </p:nvPr>
        </p:nvSpPr>
        <p:spPr/>
        <p:txBody>
          <a:bodyPr/>
          <a:lstStyle/>
          <a:p>
            <a:fld id="{8D51435D-00EB-401B-AFBF-E081A271F267}" type="slidenum">
              <a:rPr lang="en-US" smtClean="0"/>
              <a:t>‹#›</a:t>
            </a:fld>
            <a:endParaRPr lang="en-US"/>
          </a:p>
        </p:txBody>
      </p:sp>
    </p:spTree>
    <p:extLst>
      <p:ext uri="{BB962C8B-B14F-4D97-AF65-F5344CB8AC3E}">
        <p14:creationId xmlns:p14="http://schemas.microsoft.com/office/powerpoint/2010/main" val="4062851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4.xml"/><Relationship Id="rId1"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E4361E-C04D-7D5A-5526-F2219FAAF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E6894D-FE22-57C8-543F-BC201D1BEF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D677F-BABE-7D08-A3A4-9B2CE96728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4CDA3-D46F-4281-8D86-1D1112960A99}" type="datetimeFigureOut">
              <a:rPr lang="en-US" smtClean="0"/>
              <a:t>6/9/2022</a:t>
            </a:fld>
            <a:endParaRPr lang="en-US"/>
          </a:p>
        </p:txBody>
      </p:sp>
      <p:sp>
        <p:nvSpPr>
          <p:cNvPr id="5" name="Footer Placeholder 4">
            <a:extLst>
              <a:ext uri="{FF2B5EF4-FFF2-40B4-BE49-F238E27FC236}">
                <a16:creationId xmlns:a16="http://schemas.microsoft.com/office/drawing/2014/main" id="{EFE8803C-1D93-D720-4EA9-B8AC62498D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DBD7FA-8CDE-4662-A047-BCBBC5747B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1435D-00EB-401B-AFBF-E081A271F267}" type="slidenum">
              <a:rPr lang="en-US" smtClean="0"/>
              <a:t>‹#›</a:t>
            </a:fld>
            <a:endParaRPr lang="en-US"/>
          </a:p>
        </p:txBody>
      </p:sp>
    </p:spTree>
    <p:extLst>
      <p:ext uri="{BB962C8B-B14F-4D97-AF65-F5344CB8AC3E}">
        <p14:creationId xmlns:p14="http://schemas.microsoft.com/office/powerpoint/2010/main" val="2689018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2800" y="76200"/>
            <a:ext cx="1048173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800" y="1143000"/>
            <a:ext cx="11582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sldNum" sz="quarter" idx="4"/>
          </p:nvPr>
        </p:nvSpPr>
        <p:spPr bwMode="auto">
          <a:xfrm>
            <a:off x="10871200" y="6477000"/>
            <a:ext cx="1176867"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algn="r">
              <a:defRPr sz="1400" b="0">
                <a:solidFill>
                  <a:srgbClr val="002D62"/>
                </a:solidFill>
              </a:defRPr>
            </a:lvl1pPr>
          </a:lstStyle>
          <a:p>
            <a:fld id="{69E833DE-8EDD-4C46-8D59-275092CA3029}" type="slidenum">
              <a:rPr lang="en-US"/>
              <a:pPr/>
              <a:t>‹#›</a:t>
            </a:fld>
            <a:endParaRPr lang="en-US"/>
          </a:p>
        </p:txBody>
      </p:sp>
      <p:sp>
        <p:nvSpPr>
          <p:cNvPr id="1029" name="Line 8"/>
          <p:cNvSpPr>
            <a:spLocks noChangeShapeType="1"/>
          </p:cNvSpPr>
          <p:nvPr/>
        </p:nvSpPr>
        <p:spPr bwMode="auto">
          <a:xfrm>
            <a:off x="0" y="990600"/>
            <a:ext cx="12192000" cy="0"/>
          </a:xfrm>
          <a:prstGeom prst="line">
            <a:avLst/>
          </a:prstGeom>
          <a:noFill/>
          <a:ln w="38100">
            <a:solidFill>
              <a:srgbClr val="002D62"/>
            </a:solidFill>
            <a:round/>
            <a:headEnd/>
            <a:tailEnd/>
          </a:ln>
          <a:extLst>
            <a:ext uri="{909E8E84-426E-40DD-AFC4-6F175D3DCCD1}">
              <a14:hiddenFill xmlns:a14="http://schemas.microsoft.com/office/drawing/2010/main">
                <a:noFill/>
              </a14:hiddenFill>
            </a:ext>
          </a:extLst>
        </p:spPr>
        <p:txBody>
          <a:bodyPr/>
          <a:lstStyle/>
          <a:p>
            <a:endParaRPr lang="en-US" sz="1800"/>
          </a:p>
        </p:txBody>
      </p:sp>
      <p:pic>
        <p:nvPicPr>
          <p:cNvPr id="1030" name="Picture 10" descr="CEDA_Logo"/>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4876800" y="6211888"/>
            <a:ext cx="27432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Rectangle 11"/>
          <p:cNvSpPr>
            <a:spLocks noGrp="1" noChangeArrowheads="1"/>
          </p:cNvSpPr>
          <p:nvPr>
            <p:ph type="dt" sz="half" idx="2"/>
          </p:nvPr>
        </p:nvSpPr>
        <p:spPr bwMode="auto">
          <a:xfrm>
            <a:off x="203200" y="6477000"/>
            <a:ext cx="2844800" cy="323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1400" b="0">
                <a:latin typeface="Tahoma" pitchFamily="-112" charset="0"/>
                <a:ea typeface="+mn-ea"/>
                <a:cs typeface="+mn-cs"/>
              </a:defRPr>
            </a:lvl1pPr>
          </a:lstStyle>
          <a:p>
            <a:pPr>
              <a:defRPr/>
            </a:pPr>
            <a:r>
              <a:rPr lang="en-US"/>
              <a:t>www.ieee-ceda.org</a:t>
            </a:r>
            <a:endParaRPr lang="en-US" dirty="0"/>
          </a:p>
        </p:txBody>
      </p:sp>
    </p:spTree>
    <p:extLst>
      <p:ext uri="{BB962C8B-B14F-4D97-AF65-F5344CB8AC3E}">
        <p14:creationId xmlns:p14="http://schemas.microsoft.com/office/powerpoint/2010/main" val="2395311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p:txStyles>
    <p:titleStyle>
      <a:lvl1pPr algn="ctr" rtl="0" eaLnBrk="0" fontAlgn="base" hangingPunct="0">
        <a:spcBef>
          <a:spcPct val="0"/>
        </a:spcBef>
        <a:spcAft>
          <a:spcPct val="0"/>
        </a:spcAft>
        <a:defRPr sz="3200">
          <a:solidFill>
            <a:srgbClr val="002D62"/>
          </a:solidFill>
          <a:latin typeface="+mj-lt"/>
          <a:ea typeface="MS PGothic" pitchFamily="34" charset="-128"/>
          <a:cs typeface="ＭＳ Ｐゴシック" charset="-128"/>
        </a:defRPr>
      </a:lvl1pPr>
      <a:lvl2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2pPr>
      <a:lvl3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3pPr>
      <a:lvl4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4pPr>
      <a:lvl5pPr algn="ctr" rtl="0" eaLnBrk="0" fontAlgn="base" hangingPunct="0">
        <a:spcBef>
          <a:spcPct val="0"/>
        </a:spcBef>
        <a:spcAft>
          <a:spcPct val="0"/>
        </a:spcAft>
        <a:defRPr sz="3200">
          <a:solidFill>
            <a:srgbClr val="002D62"/>
          </a:solidFill>
          <a:latin typeface="Tahoma" charset="0"/>
          <a:ea typeface="MS PGothic" pitchFamily="34" charset="-128"/>
          <a:cs typeface="ＭＳ Ｐゴシック" charset="-128"/>
        </a:defRPr>
      </a:lvl5pPr>
      <a:lvl6pPr marL="457200" algn="ctr" rtl="0" fontAlgn="base">
        <a:spcBef>
          <a:spcPct val="0"/>
        </a:spcBef>
        <a:spcAft>
          <a:spcPct val="0"/>
        </a:spcAft>
        <a:defRPr sz="3200">
          <a:solidFill>
            <a:srgbClr val="002D62"/>
          </a:solidFill>
          <a:latin typeface="Tahoma" charset="0"/>
        </a:defRPr>
      </a:lvl6pPr>
      <a:lvl7pPr marL="914400" algn="ctr" rtl="0" fontAlgn="base">
        <a:spcBef>
          <a:spcPct val="0"/>
        </a:spcBef>
        <a:spcAft>
          <a:spcPct val="0"/>
        </a:spcAft>
        <a:defRPr sz="3200">
          <a:solidFill>
            <a:srgbClr val="002D62"/>
          </a:solidFill>
          <a:latin typeface="Tahoma" charset="0"/>
        </a:defRPr>
      </a:lvl7pPr>
      <a:lvl8pPr marL="1371600" algn="ctr" rtl="0" fontAlgn="base">
        <a:spcBef>
          <a:spcPct val="0"/>
        </a:spcBef>
        <a:spcAft>
          <a:spcPct val="0"/>
        </a:spcAft>
        <a:defRPr sz="3200">
          <a:solidFill>
            <a:srgbClr val="002D62"/>
          </a:solidFill>
          <a:latin typeface="Tahoma" charset="0"/>
        </a:defRPr>
      </a:lvl8pPr>
      <a:lvl9pPr marL="1828800" algn="ctr" rtl="0" fontAlgn="base">
        <a:spcBef>
          <a:spcPct val="0"/>
        </a:spcBef>
        <a:spcAft>
          <a:spcPct val="0"/>
        </a:spcAft>
        <a:defRPr sz="3200">
          <a:solidFill>
            <a:srgbClr val="002D62"/>
          </a:solidFill>
          <a:latin typeface="Tahoma" charset="0"/>
        </a:defRPr>
      </a:lvl9pPr>
    </p:titleStyle>
    <p:bodyStyle>
      <a:lvl1pPr marL="342900" indent="-342900" algn="l" rtl="0" eaLnBrk="0" fontAlgn="base" hangingPunct="0">
        <a:spcBef>
          <a:spcPct val="20000"/>
        </a:spcBef>
        <a:spcAft>
          <a:spcPct val="0"/>
        </a:spcAft>
        <a:buSzPct val="110000"/>
        <a:buFont typeface="Wingdings" pitchFamily="2" charset="2"/>
        <a:buChar char="§"/>
        <a:defRPr sz="2400">
          <a:solidFill>
            <a:srgbClr val="002D62"/>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Clr>
          <a:srgbClr val="6D7FA7"/>
        </a:buClr>
        <a:buFont typeface="Wingdings" pitchFamily="2" charset="2"/>
        <a:buChar char="§"/>
        <a:defRPr sz="2000">
          <a:solidFill>
            <a:srgbClr val="6D7FA7"/>
          </a:solidFill>
          <a:latin typeface="+mn-lt"/>
          <a:ea typeface="MS PGothic" pitchFamily="34" charset="-128"/>
        </a:defRPr>
      </a:lvl2pPr>
      <a:lvl3pPr marL="1143000" indent="-228600" algn="l" rtl="0" eaLnBrk="0" fontAlgn="base" hangingPunct="0">
        <a:spcBef>
          <a:spcPct val="20000"/>
        </a:spcBef>
        <a:spcAft>
          <a:spcPct val="0"/>
        </a:spcAft>
        <a:buSzPct val="105000"/>
        <a:buChar char="•"/>
        <a:defRPr>
          <a:solidFill>
            <a:srgbClr val="002D62"/>
          </a:solidFill>
          <a:latin typeface="+mn-lt"/>
          <a:ea typeface="MS PGothic" pitchFamily="34" charset="-128"/>
        </a:defRPr>
      </a:lvl3pPr>
      <a:lvl4pPr marL="1600200" indent="-228600" algn="l" rtl="0" eaLnBrk="0" fontAlgn="base" hangingPunct="0">
        <a:spcBef>
          <a:spcPct val="20000"/>
        </a:spcBef>
        <a:spcAft>
          <a:spcPct val="0"/>
        </a:spcAft>
        <a:buClr>
          <a:srgbClr val="6D7FA7"/>
        </a:buClr>
        <a:buSzPct val="95000"/>
        <a:buChar char="•"/>
        <a:defRPr>
          <a:solidFill>
            <a:srgbClr val="6D7FA7"/>
          </a:solidFill>
          <a:latin typeface="+mn-lt"/>
          <a:ea typeface="MS PGothic" pitchFamily="34" charset="-128"/>
        </a:defRPr>
      </a:lvl4pPr>
      <a:lvl5pPr marL="2057400" indent="-228600" algn="l" rtl="0" eaLnBrk="0" fontAlgn="base" hangingPunct="0">
        <a:spcBef>
          <a:spcPct val="20000"/>
        </a:spcBef>
        <a:spcAft>
          <a:spcPct val="0"/>
        </a:spcAft>
        <a:buClr>
          <a:srgbClr val="002D62"/>
        </a:buClr>
        <a:buSzPct val="80000"/>
        <a:buChar char="•"/>
        <a:defRPr>
          <a:solidFill>
            <a:srgbClr val="002D62"/>
          </a:solidFill>
          <a:latin typeface="+mn-lt"/>
          <a:ea typeface="MS PGothic" pitchFamily="34" charset="-128"/>
        </a:defRPr>
      </a:lvl5pPr>
      <a:lvl6pPr marL="25146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6pPr>
      <a:lvl7pPr marL="29718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7pPr>
      <a:lvl8pPr marL="34290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8pPr>
      <a:lvl9pPr marL="3886200" indent="-228600" algn="l" rtl="0" fontAlgn="base">
        <a:spcBef>
          <a:spcPct val="20000"/>
        </a:spcBef>
        <a:spcAft>
          <a:spcPct val="0"/>
        </a:spcAft>
        <a:buClr>
          <a:srgbClr val="002D62"/>
        </a:buClr>
        <a:buSzPct val="80000"/>
        <a:buChar char="•"/>
        <a:defRPr sz="2000">
          <a:solidFill>
            <a:srgbClr val="002D6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205318" y="871539"/>
            <a:ext cx="10993967"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 Title</a:t>
            </a:r>
          </a:p>
        </p:txBody>
      </p:sp>
      <p:sp>
        <p:nvSpPr>
          <p:cNvPr id="1027" name="Rectangle 5"/>
          <p:cNvSpPr>
            <a:spLocks noGrp="1" noChangeArrowheads="1"/>
          </p:cNvSpPr>
          <p:nvPr>
            <p:ph type="body" idx="1"/>
          </p:nvPr>
        </p:nvSpPr>
        <p:spPr bwMode="auto">
          <a:xfrm>
            <a:off x="914401" y="1776414"/>
            <a:ext cx="10367433" cy="390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76231" name="Rectangle 7"/>
          <p:cNvSpPr>
            <a:spLocks noChangeArrowheads="1"/>
          </p:cNvSpPr>
          <p:nvPr/>
        </p:nvSpPr>
        <p:spPr bwMode="black">
          <a:xfrm>
            <a:off x="7632701" y="6499226"/>
            <a:ext cx="4409017" cy="244475"/>
          </a:xfrm>
          <a:prstGeom prst="rect">
            <a:avLst/>
          </a:prstGeom>
          <a:noFill/>
          <a:ln w="9525">
            <a:noFill/>
            <a:miter lim="800000"/>
            <a:headEnd/>
            <a:tailEnd/>
          </a:ln>
          <a:effectLst/>
        </p:spPr>
        <p:txBody>
          <a:bodyPr>
            <a:spAutoFit/>
          </a:bodyPr>
          <a:lstStyle/>
          <a:p>
            <a:pPr algn="r" eaLnBrk="0" hangingPunct="0">
              <a:defRPr/>
            </a:pPr>
            <a:r>
              <a:rPr lang="en-US" sz="1000" b="0">
                <a:solidFill>
                  <a:srgbClr val="FFFFFF"/>
                </a:solidFill>
              </a:rPr>
              <a:t>© 2006 IBM Corporation</a:t>
            </a:r>
          </a:p>
        </p:txBody>
      </p:sp>
      <p:sp>
        <p:nvSpPr>
          <p:cNvPr id="1076237" name="Line 13"/>
          <p:cNvSpPr>
            <a:spLocks noChangeShapeType="1"/>
          </p:cNvSpPr>
          <p:nvPr/>
        </p:nvSpPr>
        <p:spPr bwMode="black">
          <a:xfrm>
            <a:off x="1320800" y="6480175"/>
            <a:ext cx="0" cy="192088"/>
          </a:xfrm>
          <a:prstGeom prst="line">
            <a:avLst/>
          </a:prstGeom>
          <a:noFill/>
          <a:ln w="9525">
            <a:solidFill>
              <a:srgbClr val="FFFFFF"/>
            </a:solidFill>
            <a:round/>
            <a:headEnd/>
            <a:tailEnd/>
          </a:ln>
          <a:effectLst/>
        </p:spPr>
        <p:txBody>
          <a:bodyPr wrap="none" anchor="ctr"/>
          <a:lstStyle/>
          <a:p>
            <a:pPr>
              <a:defRPr/>
            </a:pPr>
            <a:endParaRPr lang="en-US" sz="1800">
              <a:latin typeface="Arial" pitchFamily="-108" charset="0"/>
              <a:cs typeface="+mn-cs"/>
            </a:endParaRPr>
          </a:p>
        </p:txBody>
      </p:sp>
      <p:sp>
        <p:nvSpPr>
          <p:cNvPr id="1076238" name="Rectangle 14"/>
          <p:cNvSpPr>
            <a:spLocks noChangeArrowheads="1"/>
          </p:cNvSpPr>
          <p:nvPr userDrawn="1"/>
        </p:nvSpPr>
        <p:spPr bwMode="blackWhite">
          <a:xfrm>
            <a:off x="0" y="0"/>
            <a:ext cx="12192000" cy="433388"/>
          </a:xfrm>
          <a:prstGeom prst="rect">
            <a:avLst/>
          </a:prstGeom>
          <a:solidFill>
            <a:srgbClr val="0000FF"/>
          </a:solidFill>
          <a:ln w="9525">
            <a:solidFill>
              <a:schemeClr val="accent1"/>
            </a:solidFill>
            <a:miter lim="800000"/>
            <a:headEnd/>
            <a:tailEnd/>
          </a:ln>
          <a:effectLst/>
        </p:spPr>
        <p:txBody>
          <a:bodyPr wrap="none" anchor="ctr"/>
          <a:lstStyle/>
          <a:p>
            <a:pPr>
              <a:defRPr/>
            </a:pPr>
            <a:endParaRPr lang="es-ES" sz="1800"/>
          </a:p>
        </p:txBody>
      </p:sp>
      <p:pic>
        <p:nvPicPr>
          <p:cNvPr id="1031" name="Picture 8" descr="CEDAlogoColor.jpg"/>
          <p:cNvPicPr>
            <a:picLocks noChangeAspect="1"/>
          </p:cNvPicPr>
          <p:nvPr userDrawn="1"/>
        </p:nvPicPr>
        <p:blipFill>
          <a:blip r:embed="rId13"/>
          <a:srcRect/>
          <a:stretch>
            <a:fillRect/>
          </a:stretch>
        </p:blipFill>
        <p:spPr bwMode="auto">
          <a:xfrm>
            <a:off x="9958917" y="0"/>
            <a:ext cx="2233083" cy="438150"/>
          </a:xfrm>
          <a:prstGeom prst="rect">
            <a:avLst/>
          </a:prstGeom>
          <a:noFill/>
          <a:ln w="9525">
            <a:noFill/>
            <a:miter lim="800000"/>
            <a:headEnd/>
            <a:tailEnd/>
          </a:ln>
        </p:spPr>
      </p:pic>
    </p:spTree>
    <p:extLst>
      <p:ext uri="{BB962C8B-B14F-4D97-AF65-F5344CB8AC3E}">
        <p14:creationId xmlns:p14="http://schemas.microsoft.com/office/powerpoint/2010/main" val="146855818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0" fontAlgn="base" hangingPunct="0">
        <a:lnSpc>
          <a:spcPct val="90000"/>
        </a:lnSpc>
        <a:spcBef>
          <a:spcPct val="0"/>
        </a:spcBef>
        <a:spcAft>
          <a:spcPct val="0"/>
        </a:spcAft>
        <a:defRPr sz="3200" b="1">
          <a:solidFill>
            <a:schemeClr val="tx2"/>
          </a:solidFill>
          <a:latin typeface="+mj-lt"/>
          <a:ea typeface="+mj-ea"/>
          <a:cs typeface="+mj-cs"/>
        </a:defRPr>
      </a:lvl1pPr>
      <a:lvl2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2pPr>
      <a:lvl3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3pPr>
      <a:lvl4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4pPr>
      <a:lvl5pPr algn="l" rtl="0" eaLnBrk="0" fontAlgn="base" hangingPunct="0">
        <a:lnSpc>
          <a:spcPct val="90000"/>
        </a:lnSpc>
        <a:spcBef>
          <a:spcPct val="0"/>
        </a:spcBef>
        <a:spcAft>
          <a:spcPct val="0"/>
        </a:spcAft>
        <a:defRPr sz="3200" b="1">
          <a:solidFill>
            <a:schemeClr val="tx2"/>
          </a:solidFill>
          <a:latin typeface="Arial" pitchFamily="-108" charset="0"/>
          <a:ea typeface="Arial" pitchFamily="-108" charset="0"/>
          <a:cs typeface="Arial" pitchFamily="-108" charset="0"/>
        </a:defRPr>
      </a:lvl5pPr>
      <a:lvl6pPr marL="4572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6pPr>
      <a:lvl7pPr marL="9144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7pPr>
      <a:lvl8pPr marL="13716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8pPr>
      <a:lvl9pPr marL="1828800" algn="l" rtl="0" fontAlgn="base">
        <a:lnSpc>
          <a:spcPct val="90000"/>
        </a:lnSpc>
        <a:spcBef>
          <a:spcPct val="0"/>
        </a:spcBef>
        <a:spcAft>
          <a:spcPct val="0"/>
        </a:spcAft>
        <a:defRPr sz="2800">
          <a:solidFill>
            <a:schemeClr val="tx2"/>
          </a:solidFill>
          <a:latin typeface="Arial" pitchFamily="-108" charset="0"/>
          <a:ea typeface="Arial" pitchFamily="-108" charset="0"/>
          <a:cs typeface="Arial" pitchFamily="-108" charset="0"/>
        </a:defRPr>
      </a:lvl9pPr>
    </p:titleStyle>
    <p:bodyStyle>
      <a:lvl1pPr marL="228600" indent="-228600" algn="l" rtl="0" eaLnBrk="0" fontAlgn="base" hangingPunct="0">
        <a:spcBef>
          <a:spcPct val="35000"/>
        </a:spcBef>
        <a:spcAft>
          <a:spcPct val="15000"/>
        </a:spcAft>
        <a:buClr>
          <a:schemeClr val="accent2"/>
        </a:buClr>
        <a:buFont typeface="Wingdings" pitchFamily="2" charset="2"/>
        <a:buChar char="§"/>
        <a:defRPr sz="2400" b="1">
          <a:solidFill>
            <a:schemeClr val="tx1"/>
          </a:solidFill>
          <a:latin typeface="+mn-lt"/>
          <a:ea typeface="+mn-ea"/>
          <a:cs typeface="+mn-cs"/>
        </a:defRPr>
      </a:lvl1pPr>
      <a:lvl2pPr marL="457200" indent="-227013" algn="l" rtl="0" eaLnBrk="0" fontAlgn="base" hangingPunct="0">
        <a:spcBef>
          <a:spcPct val="25000"/>
        </a:spcBef>
        <a:spcAft>
          <a:spcPct val="15000"/>
        </a:spcAft>
        <a:buClr>
          <a:schemeClr val="accent2"/>
        </a:buClr>
        <a:buFont typeface="Arial" charset="0"/>
        <a:buChar char="–"/>
        <a:defRPr sz="2200">
          <a:solidFill>
            <a:schemeClr val="tx1"/>
          </a:solidFill>
          <a:latin typeface="+mn-lt"/>
          <a:ea typeface="+mn-ea"/>
          <a:cs typeface="+mn-cs"/>
        </a:defRPr>
      </a:lvl2pPr>
      <a:lvl3pPr marL="682625" indent="-223838" algn="l" rtl="0" eaLnBrk="0" fontAlgn="base" hangingPunct="0">
        <a:spcBef>
          <a:spcPct val="20000"/>
        </a:spcBef>
        <a:spcAft>
          <a:spcPct val="0"/>
        </a:spcAft>
        <a:buClr>
          <a:schemeClr val="accent2"/>
        </a:buClr>
        <a:buChar char="•"/>
        <a:defRPr sz="2000">
          <a:solidFill>
            <a:schemeClr val="tx1"/>
          </a:solidFill>
          <a:latin typeface="+mn-lt"/>
          <a:ea typeface="+mn-ea"/>
          <a:cs typeface="+mn-cs"/>
        </a:defRPr>
      </a:lvl3pPr>
      <a:lvl4pPr marL="912813" indent="-228600" algn="l" rtl="0" eaLnBrk="0" fontAlgn="base" hangingPunct="0">
        <a:spcBef>
          <a:spcPct val="20000"/>
        </a:spcBef>
        <a:spcAft>
          <a:spcPct val="0"/>
        </a:spcAft>
        <a:buClr>
          <a:schemeClr val="accent2"/>
        </a:buClr>
        <a:buFont typeface="Arial" charset="0"/>
        <a:buChar char="–"/>
        <a:defRPr sz="2000">
          <a:solidFill>
            <a:schemeClr val="tx1"/>
          </a:solidFill>
          <a:latin typeface="+mn-lt"/>
          <a:ea typeface="+mn-ea"/>
          <a:cs typeface="+mn-cs"/>
        </a:defRPr>
      </a:lvl4pPr>
      <a:lvl5pPr marL="1143000" indent="-228600" algn="l" rtl="0" eaLnBrk="0" fontAlgn="base" hangingPunct="0">
        <a:spcBef>
          <a:spcPct val="20000"/>
        </a:spcBef>
        <a:spcAft>
          <a:spcPct val="0"/>
        </a:spcAft>
        <a:buClr>
          <a:schemeClr val="accent2"/>
        </a:buClr>
        <a:buFont typeface="Arial" charset="0"/>
        <a:buChar char="&gt;"/>
        <a:defRPr sz="2000">
          <a:solidFill>
            <a:schemeClr val="tx1"/>
          </a:solidFill>
          <a:latin typeface="+mn-lt"/>
          <a:ea typeface="+mn-ea"/>
          <a:cs typeface="+mn-cs"/>
        </a:defRPr>
      </a:lvl5pPr>
      <a:lvl6pPr marL="16002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6pPr>
      <a:lvl7pPr marL="20574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7pPr>
      <a:lvl8pPr marL="25146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8pPr>
      <a:lvl9pPr marL="2971800" indent="-228600" algn="l" rtl="0" fontAlgn="base">
        <a:spcBef>
          <a:spcPct val="20000"/>
        </a:spcBef>
        <a:spcAft>
          <a:spcPct val="0"/>
        </a:spcAft>
        <a:buClr>
          <a:schemeClr val="accent2"/>
        </a:buClr>
        <a:buFont typeface="Arial" pitchFamily="-108" charset="0"/>
        <a:buChar char="&gt;"/>
        <a:defRPr>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8"/>
        <p:cNvGrpSpPr/>
        <p:nvPr/>
      </p:nvGrpSpPr>
      <p:grpSpPr>
        <a:xfrm>
          <a:off x="0" y="0"/>
          <a:ext cx="0" cy="0"/>
          <a:chOff x="0" y="0"/>
          <a:chExt cx="0" cy="0"/>
        </a:xfrm>
      </p:grpSpPr>
      <p:pic>
        <p:nvPicPr>
          <p:cNvPr id="269" name="Google Shape;269;p67"/>
          <p:cNvPicPr preferRelativeResize="0"/>
          <p:nvPr/>
        </p:nvPicPr>
        <p:blipFill>
          <a:blip r:embed="rId3">
            <a:alphaModFix/>
          </a:blip>
          <a:stretch>
            <a:fillRect/>
          </a:stretch>
        </p:blipFill>
        <p:spPr>
          <a:xfrm>
            <a:off x="609600" y="6172201"/>
            <a:ext cx="999067" cy="579437"/>
          </a:xfrm>
          <a:prstGeom prst="rect">
            <a:avLst/>
          </a:prstGeom>
          <a:noFill/>
          <a:ln>
            <a:noFill/>
          </a:ln>
        </p:spPr>
      </p:pic>
      <p:sp>
        <p:nvSpPr>
          <p:cNvPr id="270" name="Google Shape;270;p67"/>
          <p:cNvSpPr txBox="1">
            <a:spLocks noGrp="1"/>
          </p:cNvSpPr>
          <p:nvPr>
            <p:ph type="title"/>
          </p:nvPr>
        </p:nvSpPr>
        <p:spPr>
          <a:xfrm>
            <a:off x="609600" y="274637"/>
            <a:ext cx="10972800" cy="11430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1pPr>
            <a:lvl2pPr marL="0" marR="0" lvl="1"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2pPr>
            <a:lvl3pPr marL="0" marR="0" lvl="2"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3pPr>
            <a:lvl4pPr marL="0" marR="0" lvl="3"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4pPr>
            <a:lvl5pPr marL="0" marR="0" lvl="4"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5pPr>
            <a:lvl6pPr marL="457200" marR="0" lvl="5"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6pPr>
            <a:lvl7pPr marL="914400" marR="0" lvl="6"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7pPr>
            <a:lvl8pPr marL="1371600" marR="0" lvl="7"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8pPr>
            <a:lvl9pPr marL="1828800" marR="0" lvl="8"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9pPr>
          </a:lstStyle>
          <a:p>
            <a:endParaRPr/>
          </a:p>
        </p:txBody>
      </p:sp>
      <p:sp>
        <p:nvSpPr>
          <p:cNvPr id="271" name="Google Shape;271;p67"/>
          <p:cNvSpPr txBox="1">
            <a:spLocks noGrp="1"/>
          </p:cNvSpPr>
          <p:nvPr>
            <p:ph type="body" idx="1"/>
          </p:nvPr>
        </p:nvSpPr>
        <p:spPr>
          <a:xfrm>
            <a:off x="609600" y="1600200"/>
            <a:ext cx="10972800" cy="4525962"/>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1pPr>
            <a:lvl2pPr marL="914400" marR="0" lvl="1" indent="-317500" algn="l" rtl="0">
              <a:spcBef>
                <a:spcPts val="0"/>
              </a:spcBef>
              <a:spcAft>
                <a:spcPts val="0"/>
              </a:spcAft>
              <a:buClr>
                <a:schemeClr val="dk1"/>
              </a:buClr>
              <a:buSzPts val="1400"/>
              <a:buFont typeface="Arial"/>
              <a:buChar char="●"/>
              <a:defRPr sz="2800" b="0" i="0" u="none" strike="noStrike" cap="none">
                <a:solidFill>
                  <a:schemeClr val="dk1"/>
                </a:solidFill>
                <a:latin typeface="Arial"/>
                <a:ea typeface="Arial"/>
                <a:cs typeface="Arial"/>
                <a:sym typeface="Arial"/>
              </a:defRPr>
            </a:lvl2pPr>
            <a:lvl3pPr marL="1371600" marR="0" lvl="2" indent="-317500" algn="l" rtl="0">
              <a:spcBef>
                <a:spcPts val="0"/>
              </a:spcBef>
              <a:spcAft>
                <a:spcPts val="0"/>
              </a:spcAft>
              <a:buClr>
                <a:schemeClr val="dk1"/>
              </a:buClr>
              <a:buSzPts val="1400"/>
              <a:buFont typeface="Arial"/>
              <a:buChar char="●"/>
              <a:defRPr sz="2400" b="0" i="0" u="none" strike="noStrike" cap="none">
                <a:solidFill>
                  <a:schemeClr val="dk1"/>
                </a:solidFill>
                <a:latin typeface="Arial"/>
                <a:ea typeface="Arial"/>
                <a:cs typeface="Arial"/>
                <a:sym typeface="Arial"/>
              </a:defRPr>
            </a:lvl3pPr>
            <a:lvl4pPr marL="1828800" marR="0" lvl="3"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4pPr>
            <a:lvl5pPr marL="2286000" marR="0" lvl="4"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5pPr>
            <a:lvl6pPr marL="2743200" marR="0" lvl="5"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6pPr>
            <a:lvl7pPr marL="3200400" marR="0" lvl="6"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7pPr>
            <a:lvl8pPr marL="3657600" marR="0" lvl="7"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8pPr>
            <a:lvl9pPr marL="4114800" marR="0" lvl="8"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72" name="Google Shape;272;p67"/>
          <p:cNvSpPr txBox="1">
            <a:spLocks noGrp="1"/>
          </p:cNvSpPr>
          <p:nvPr>
            <p:ph type="dt" idx="10"/>
          </p:nvPr>
        </p:nvSpPr>
        <p:spPr>
          <a:xfrm>
            <a:off x="609600" y="6245225"/>
            <a:ext cx="2844800" cy="47625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2pPr>
            <a:lvl3pPr marL="914400" marR="0" lvl="2"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3pPr>
            <a:lvl4pPr marL="1371600" marR="0" lvl="3"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4pPr>
            <a:lvl5pPr marL="1828800" marR="0" lvl="4"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5pPr>
            <a:lvl6pPr marL="2286000" marR="0" lvl="5"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6pPr>
            <a:lvl7pPr marL="2743200" marR="0" lvl="6"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7pPr>
            <a:lvl8pPr marL="3200400" marR="0" lvl="7"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8pPr>
            <a:lvl9pPr marL="3657600" marR="0" lvl="8"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9pPr>
          </a:lstStyle>
          <a:p>
            <a:endParaRPr/>
          </a:p>
        </p:txBody>
      </p:sp>
      <p:sp>
        <p:nvSpPr>
          <p:cNvPr id="273" name="Google Shape;273;p67"/>
          <p:cNvSpPr txBox="1">
            <a:spLocks noGrp="1"/>
          </p:cNvSpPr>
          <p:nvPr>
            <p:ph type="ftr" idx="11"/>
          </p:nvPr>
        </p:nvSpPr>
        <p:spPr>
          <a:xfrm>
            <a:off x="4165600" y="6245225"/>
            <a:ext cx="3860800" cy="476250"/>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sz="1400" b="0" i="0" u="none" strike="noStrike" cap="none">
                <a:solidFill>
                  <a:srgbClr val="000000"/>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274" name="Google Shape;274;p67"/>
          <p:cNvSpPr txBox="1">
            <a:spLocks noGrp="1"/>
          </p:cNvSpPr>
          <p:nvPr>
            <p:ph type="sldNum" idx="12"/>
          </p:nvPr>
        </p:nvSpPr>
        <p:spPr>
          <a:xfrm>
            <a:off x="8737600" y="6245225"/>
            <a:ext cx="2844800" cy="476250"/>
          </a:xfrm>
          <a:prstGeom prst="rect">
            <a:avLst/>
          </a:prstGeom>
          <a:noFill/>
          <a:ln>
            <a:noFill/>
          </a:ln>
        </p:spPr>
        <p:txBody>
          <a:bodyPr spcFirstLastPara="1" wrap="square" lIns="91425" tIns="91425" rIns="91425" bIns="91425" anchor="b" anchorCtr="0">
            <a:noAutofit/>
          </a:bodyPr>
          <a:lstStyle>
            <a:lvl1pPr marL="0" marR="0" lvl="0" indent="0" algn="r" rtl="0">
              <a:buNone/>
              <a:defRPr sz="1400" b="0" i="0" u="none" strike="noStrike" cap="none">
                <a:solidFill>
                  <a:srgbClr val="000000"/>
                </a:solidFill>
                <a:latin typeface="Arial"/>
                <a:ea typeface="Arial"/>
                <a:cs typeface="Arial"/>
                <a:sym typeface="Arial"/>
              </a:defRPr>
            </a:lvl1pPr>
            <a:lvl2pPr marL="0" marR="0" lvl="1" indent="0" algn="r" rtl="0">
              <a:buNone/>
              <a:defRPr sz="1400" b="0" i="0" u="none" strike="noStrike" cap="none">
                <a:solidFill>
                  <a:srgbClr val="000000"/>
                </a:solidFill>
                <a:latin typeface="Arial"/>
                <a:ea typeface="Arial"/>
                <a:cs typeface="Arial"/>
                <a:sym typeface="Arial"/>
              </a:defRPr>
            </a:lvl2pPr>
            <a:lvl3pPr marL="0" marR="0" lvl="2" indent="0" algn="r" rtl="0">
              <a:buNone/>
              <a:defRPr sz="1400" b="0" i="0" u="none" strike="noStrike" cap="none">
                <a:solidFill>
                  <a:srgbClr val="000000"/>
                </a:solidFill>
                <a:latin typeface="Arial"/>
                <a:ea typeface="Arial"/>
                <a:cs typeface="Arial"/>
                <a:sym typeface="Arial"/>
              </a:defRPr>
            </a:lvl3pPr>
            <a:lvl4pPr marL="0" marR="0" lvl="3" indent="0" algn="r" rtl="0">
              <a:buNone/>
              <a:defRPr sz="1400" b="0" i="0" u="none" strike="noStrike" cap="none">
                <a:solidFill>
                  <a:srgbClr val="000000"/>
                </a:solidFill>
                <a:latin typeface="Arial"/>
                <a:ea typeface="Arial"/>
                <a:cs typeface="Arial"/>
                <a:sym typeface="Arial"/>
              </a:defRPr>
            </a:lvl4pPr>
            <a:lvl5pPr marL="0" marR="0" lvl="4" indent="0" algn="r" rtl="0">
              <a:buNone/>
              <a:defRPr sz="1400" b="0" i="0" u="none" strike="noStrike" cap="none">
                <a:solidFill>
                  <a:srgbClr val="000000"/>
                </a:solidFill>
                <a:latin typeface="Arial"/>
                <a:ea typeface="Arial"/>
                <a:cs typeface="Arial"/>
                <a:sym typeface="Arial"/>
              </a:defRPr>
            </a:lvl5pPr>
            <a:lvl6pPr marL="0" marR="0" lvl="5" indent="0" algn="r" rtl="0">
              <a:buNone/>
              <a:defRPr sz="1400" b="0" i="0" u="none" strike="noStrike" cap="none">
                <a:solidFill>
                  <a:srgbClr val="000000"/>
                </a:solidFill>
                <a:latin typeface="Arial"/>
                <a:ea typeface="Arial"/>
                <a:cs typeface="Arial"/>
                <a:sym typeface="Arial"/>
              </a:defRPr>
            </a:lvl6pPr>
            <a:lvl7pPr marL="0" marR="0" lvl="6" indent="0" algn="r" rtl="0">
              <a:buNone/>
              <a:defRPr sz="1400" b="0" i="0" u="none" strike="noStrike" cap="none">
                <a:solidFill>
                  <a:srgbClr val="000000"/>
                </a:solidFill>
                <a:latin typeface="Arial"/>
                <a:ea typeface="Arial"/>
                <a:cs typeface="Arial"/>
                <a:sym typeface="Arial"/>
              </a:defRPr>
            </a:lvl7pPr>
            <a:lvl8pPr marL="0" marR="0" lvl="7" indent="0" algn="r" rtl="0">
              <a:buNone/>
              <a:defRPr sz="1400" b="0" i="0" u="none" strike="noStrike" cap="none">
                <a:solidFill>
                  <a:srgbClr val="000000"/>
                </a:solidFill>
                <a:latin typeface="Arial"/>
                <a:ea typeface="Arial"/>
                <a:cs typeface="Arial"/>
                <a:sym typeface="Arial"/>
              </a:defRPr>
            </a:lvl8pPr>
            <a:lvl9pPr marL="0" marR="0" lvl="8" indent="0" algn="r" rtl="0">
              <a:buNone/>
              <a:defRPr sz="1400" b="0" i="0" u="none" strike="noStrike" cap="none">
                <a:solidFill>
                  <a:srgbClr val="000000"/>
                </a:solidFill>
                <a:latin typeface="Arial"/>
                <a:ea typeface="Arial"/>
                <a:cs typeface="Arial"/>
                <a:sym typeface="Arial"/>
              </a:defRPr>
            </a:lvl9pPr>
          </a:lstStyle>
          <a:p>
            <a:pPr indent="-88900">
              <a:buSzPts val="1400"/>
              <a:buFontTx/>
              <a:buChar char="●"/>
            </a:pPr>
            <a:endParaRPr lang="en-US"/>
          </a:p>
          <a:p>
            <a:pPr lvl="1" indent="-88900" algn="l">
              <a:buSzPts val="1400"/>
              <a:buFontTx/>
              <a:buChar char="○"/>
            </a:pPr>
            <a:endParaRPr lang="en-US"/>
          </a:p>
          <a:p>
            <a:pPr lvl="2" indent="-88900" algn="l">
              <a:buSzPts val="1400"/>
              <a:buFontTx/>
              <a:buChar char="■"/>
            </a:pPr>
            <a:endParaRPr lang="en-US"/>
          </a:p>
          <a:p>
            <a:pPr lvl="3" indent="-88900" algn="l">
              <a:buSzPts val="1400"/>
              <a:buFontTx/>
              <a:buChar char="●"/>
            </a:pPr>
            <a:endParaRPr lang="en-US"/>
          </a:p>
          <a:p>
            <a:pPr lvl="4" indent="-88900" algn="l">
              <a:buSzPts val="1400"/>
              <a:buFontTx/>
              <a:buChar char="○"/>
            </a:pPr>
            <a:endParaRPr lang="en-US"/>
          </a:p>
          <a:p>
            <a:pPr lvl="5" indent="-88900" algn="l">
              <a:buSzPts val="1400"/>
              <a:buFontTx/>
              <a:buChar char="■"/>
            </a:pPr>
            <a:endParaRPr lang="en-US"/>
          </a:p>
          <a:p>
            <a:pPr lvl="6" indent="-88900" algn="l">
              <a:buSzPts val="1400"/>
              <a:buFontTx/>
              <a:buChar char="●"/>
            </a:pPr>
            <a:endParaRPr lang="en-US"/>
          </a:p>
          <a:p>
            <a:pPr lvl="7" indent="-88900" algn="l">
              <a:buSzPts val="1400"/>
              <a:buFontTx/>
              <a:buChar char="○"/>
            </a:pPr>
            <a:endParaRPr lang="en-US"/>
          </a:p>
          <a:p>
            <a:pPr lvl="8" indent="-88900" algn="l">
              <a:buSzPts val="1400"/>
              <a:buFontTx/>
              <a:buChar char="■"/>
            </a:pPr>
            <a:endParaRPr lang="en-US"/>
          </a:p>
        </p:txBody>
      </p:sp>
    </p:spTree>
    <p:extLst>
      <p:ext uri="{BB962C8B-B14F-4D97-AF65-F5344CB8AC3E}">
        <p14:creationId xmlns:p14="http://schemas.microsoft.com/office/powerpoint/2010/main" val="4134094471"/>
      </p:ext>
    </p:extLst>
  </p:cSld>
  <p:clrMap bg1="lt1" tx1="dk1" bg2="dk2" tx2="lt2" accent1="accent1" accent2="accent2" accent3="accent3" accent4="accent4" accent5="accent5" accent6="accent6" hlink="hlink" folHlink="folHlink"/>
  <p:sldLayoutIdLst>
    <p:sldLayoutId id="214748368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8"/>
        <p:cNvGrpSpPr/>
        <p:nvPr/>
      </p:nvGrpSpPr>
      <p:grpSpPr>
        <a:xfrm>
          <a:off x="0" y="0"/>
          <a:ext cx="0" cy="0"/>
          <a:chOff x="0" y="0"/>
          <a:chExt cx="0" cy="0"/>
        </a:xfrm>
      </p:grpSpPr>
      <p:pic>
        <p:nvPicPr>
          <p:cNvPr id="279" name="Google Shape;279;p69"/>
          <p:cNvPicPr preferRelativeResize="0"/>
          <p:nvPr/>
        </p:nvPicPr>
        <p:blipFill>
          <a:blip r:embed="rId4">
            <a:alphaModFix/>
          </a:blip>
          <a:stretch>
            <a:fillRect/>
          </a:stretch>
        </p:blipFill>
        <p:spPr>
          <a:xfrm>
            <a:off x="609600" y="6172201"/>
            <a:ext cx="999067" cy="579437"/>
          </a:xfrm>
          <a:prstGeom prst="rect">
            <a:avLst/>
          </a:prstGeom>
          <a:noFill/>
          <a:ln>
            <a:noFill/>
          </a:ln>
        </p:spPr>
      </p:pic>
      <p:sp>
        <p:nvSpPr>
          <p:cNvPr id="280" name="Google Shape;280;p69"/>
          <p:cNvSpPr txBox="1">
            <a:spLocks noGrp="1"/>
          </p:cNvSpPr>
          <p:nvPr>
            <p:ph type="title"/>
          </p:nvPr>
        </p:nvSpPr>
        <p:spPr>
          <a:xfrm>
            <a:off x="609600" y="274637"/>
            <a:ext cx="10972800" cy="11430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1pPr>
            <a:lvl2pPr marL="0" marR="0" lvl="1"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2pPr>
            <a:lvl3pPr marL="0" marR="0" lvl="2"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3pPr>
            <a:lvl4pPr marL="0" marR="0" lvl="3"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4pPr>
            <a:lvl5pPr marL="0" marR="0" lvl="4"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5pPr>
            <a:lvl6pPr marL="457200" marR="0" lvl="5"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6pPr>
            <a:lvl7pPr marL="914400" marR="0" lvl="6"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7pPr>
            <a:lvl8pPr marL="1371600" marR="0" lvl="7"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8pPr>
            <a:lvl9pPr marL="1828800" marR="0" lvl="8" indent="-88900" algn="ctr" rtl="0">
              <a:spcBef>
                <a:spcPts val="0"/>
              </a:spcBef>
              <a:spcAft>
                <a:spcPts val="0"/>
              </a:spcAft>
              <a:buSzPts val="1400"/>
              <a:buChar char="■"/>
              <a:defRPr sz="4400" b="0" i="0" u="none" strike="noStrike" cap="none">
                <a:solidFill>
                  <a:schemeClr val="dk2"/>
                </a:solidFill>
                <a:latin typeface="Arial"/>
                <a:ea typeface="Arial"/>
                <a:cs typeface="Arial"/>
                <a:sym typeface="Arial"/>
              </a:defRPr>
            </a:lvl9pPr>
          </a:lstStyle>
          <a:p>
            <a:endParaRPr/>
          </a:p>
        </p:txBody>
      </p:sp>
      <p:sp>
        <p:nvSpPr>
          <p:cNvPr id="281" name="Google Shape;281;p69"/>
          <p:cNvSpPr txBox="1">
            <a:spLocks noGrp="1"/>
          </p:cNvSpPr>
          <p:nvPr>
            <p:ph type="body" idx="1"/>
          </p:nvPr>
        </p:nvSpPr>
        <p:spPr>
          <a:xfrm>
            <a:off x="609600" y="1600200"/>
            <a:ext cx="10972800" cy="4525962"/>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1pPr>
            <a:lvl2pPr marL="914400" marR="0" lvl="1" indent="-317500" algn="l" rtl="0">
              <a:spcBef>
                <a:spcPts val="0"/>
              </a:spcBef>
              <a:spcAft>
                <a:spcPts val="0"/>
              </a:spcAft>
              <a:buClr>
                <a:schemeClr val="dk1"/>
              </a:buClr>
              <a:buSzPts val="1400"/>
              <a:buFont typeface="Arial"/>
              <a:buChar char="●"/>
              <a:defRPr sz="2800" b="0" i="0" u="none" strike="noStrike" cap="none">
                <a:solidFill>
                  <a:schemeClr val="dk1"/>
                </a:solidFill>
                <a:latin typeface="Arial"/>
                <a:ea typeface="Arial"/>
                <a:cs typeface="Arial"/>
                <a:sym typeface="Arial"/>
              </a:defRPr>
            </a:lvl2pPr>
            <a:lvl3pPr marL="1371600" marR="0" lvl="2" indent="-317500" algn="l" rtl="0">
              <a:spcBef>
                <a:spcPts val="0"/>
              </a:spcBef>
              <a:spcAft>
                <a:spcPts val="0"/>
              </a:spcAft>
              <a:buClr>
                <a:schemeClr val="dk1"/>
              </a:buClr>
              <a:buSzPts val="1400"/>
              <a:buFont typeface="Arial"/>
              <a:buChar char="●"/>
              <a:defRPr sz="2400" b="0" i="0" u="none" strike="noStrike" cap="none">
                <a:solidFill>
                  <a:schemeClr val="dk1"/>
                </a:solidFill>
                <a:latin typeface="Arial"/>
                <a:ea typeface="Arial"/>
                <a:cs typeface="Arial"/>
                <a:sym typeface="Arial"/>
              </a:defRPr>
            </a:lvl3pPr>
            <a:lvl4pPr marL="1828800" marR="0" lvl="3"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4pPr>
            <a:lvl5pPr marL="2286000" marR="0" lvl="4"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5pPr>
            <a:lvl6pPr marL="2743200" marR="0" lvl="5"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6pPr>
            <a:lvl7pPr marL="3200400" marR="0" lvl="6"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7pPr>
            <a:lvl8pPr marL="3657600" marR="0" lvl="7"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8pPr>
            <a:lvl9pPr marL="4114800" marR="0" lvl="8" indent="-317500" algn="l" rtl="0">
              <a:spcBef>
                <a:spcPts val="0"/>
              </a:spcBef>
              <a:spcAft>
                <a:spcPts val="0"/>
              </a:spcAft>
              <a:buClr>
                <a:schemeClr val="dk1"/>
              </a:buClr>
              <a:buSzPts val="14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82" name="Google Shape;282;p69"/>
          <p:cNvSpPr txBox="1">
            <a:spLocks noGrp="1"/>
          </p:cNvSpPr>
          <p:nvPr>
            <p:ph type="dt" idx="10"/>
          </p:nvPr>
        </p:nvSpPr>
        <p:spPr>
          <a:xfrm>
            <a:off x="609600" y="6245225"/>
            <a:ext cx="2844800" cy="47625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1pPr>
            <a:lvl2pPr marL="457200" marR="0" lvl="1"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2pPr>
            <a:lvl3pPr marL="914400" marR="0" lvl="2"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3pPr>
            <a:lvl4pPr marL="1371600" marR="0" lvl="3"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4pPr>
            <a:lvl5pPr marL="1828800" marR="0" lvl="4"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5pPr>
            <a:lvl6pPr marL="2286000" marR="0" lvl="5"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6pPr>
            <a:lvl7pPr marL="2743200" marR="0" lvl="6"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7pPr>
            <a:lvl8pPr marL="3200400" marR="0" lvl="7"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8pPr>
            <a:lvl9pPr marL="3657600" marR="0" lvl="8" indent="-88900" algn="l" rtl="0">
              <a:spcBef>
                <a:spcPts val="0"/>
              </a:spcBef>
              <a:spcAft>
                <a:spcPts val="0"/>
              </a:spcAft>
              <a:buSzPts val="1400"/>
              <a:buChar char="■"/>
              <a:defRPr sz="1800" b="0" i="0" u="none" strike="noStrike" cap="none">
                <a:solidFill>
                  <a:schemeClr val="dk1"/>
                </a:solidFill>
                <a:latin typeface="Arial"/>
                <a:ea typeface="Arial"/>
                <a:cs typeface="Arial"/>
                <a:sym typeface="Arial"/>
              </a:defRPr>
            </a:lvl9pPr>
          </a:lstStyle>
          <a:p>
            <a:endParaRPr/>
          </a:p>
        </p:txBody>
      </p:sp>
      <p:sp>
        <p:nvSpPr>
          <p:cNvPr id="283" name="Google Shape;283;p69"/>
          <p:cNvSpPr txBox="1">
            <a:spLocks noGrp="1"/>
          </p:cNvSpPr>
          <p:nvPr>
            <p:ph type="ftr" idx="11"/>
          </p:nvPr>
        </p:nvSpPr>
        <p:spPr>
          <a:xfrm>
            <a:off x="4165600" y="6245225"/>
            <a:ext cx="3860800" cy="476250"/>
          </a:xfrm>
          <a:prstGeom prst="rect">
            <a:avLst/>
          </a:prstGeom>
          <a:noFill/>
          <a:ln>
            <a:noFill/>
          </a:ln>
        </p:spPr>
        <p:txBody>
          <a:bodyPr spcFirstLastPara="1" wrap="square" lIns="91425" tIns="91425" rIns="91425" bIns="91425" anchor="b" anchorCtr="0">
            <a:noAutofit/>
          </a:bodyPr>
          <a:lstStyle>
            <a:lvl1pPr marL="0" marR="0" lvl="0" indent="-88900" algn="ctr" rtl="0">
              <a:spcBef>
                <a:spcPts val="0"/>
              </a:spcBef>
              <a:spcAft>
                <a:spcPts val="0"/>
              </a:spcAft>
              <a:buSzPts val="1400"/>
              <a:buChar char="●"/>
              <a:defRPr sz="1400" b="0" i="0" u="none" strike="noStrike" cap="none">
                <a:solidFill>
                  <a:srgbClr val="000000"/>
                </a:solidFil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284" name="Google Shape;284;p69"/>
          <p:cNvSpPr txBox="1">
            <a:spLocks noGrp="1"/>
          </p:cNvSpPr>
          <p:nvPr>
            <p:ph type="sldNum" idx="12"/>
          </p:nvPr>
        </p:nvSpPr>
        <p:spPr>
          <a:xfrm>
            <a:off x="8737600" y="6245225"/>
            <a:ext cx="2844800" cy="476250"/>
          </a:xfrm>
          <a:prstGeom prst="rect">
            <a:avLst/>
          </a:prstGeom>
          <a:noFill/>
          <a:ln>
            <a:noFill/>
          </a:ln>
        </p:spPr>
        <p:txBody>
          <a:bodyPr spcFirstLastPara="1" wrap="square" lIns="91425" tIns="91425" rIns="91425" bIns="91425" anchor="b" anchorCtr="0">
            <a:noAutofit/>
          </a:bodyPr>
          <a:lstStyle>
            <a:lvl1pPr marL="0" marR="0" lvl="0" indent="0" algn="r" rtl="0">
              <a:buNone/>
              <a:defRPr sz="1400" b="0" i="0" u="none" strike="noStrike" cap="none">
                <a:solidFill>
                  <a:srgbClr val="000000"/>
                </a:solidFill>
              </a:defRPr>
            </a:lvl1pPr>
            <a:lvl2pPr marL="0" marR="0" lvl="1" indent="0" algn="r" rtl="0">
              <a:buNone/>
              <a:defRPr sz="1400" b="0" i="0" u="none" strike="noStrike" cap="none">
                <a:solidFill>
                  <a:srgbClr val="000000"/>
                </a:solidFill>
              </a:defRPr>
            </a:lvl2pPr>
            <a:lvl3pPr marL="0" marR="0" lvl="2" indent="0" algn="r" rtl="0">
              <a:buNone/>
              <a:defRPr sz="1400" b="0" i="0" u="none" strike="noStrike" cap="none">
                <a:solidFill>
                  <a:srgbClr val="000000"/>
                </a:solidFill>
              </a:defRPr>
            </a:lvl3pPr>
            <a:lvl4pPr marL="0" marR="0" lvl="3" indent="0" algn="r" rtl="0">
              <a:buNone/>
              <a:defRPr sz="1400" b="0" i="0" u="none" strike="noStrike" cap="none">
                <a:solidFill>
                  <a:srgbClr val="000000"/>
                </a:solidFill>
              </a:defRPr>
            </a:lvl4pPr>
            <a:lvl5pPr marL="0" marR="0" lvl="4" indent="0" algn="r" rtl="0">
              <a:buNone/>
              <a:defRPr sz="1400" b="0" i="0" u="none" strike="noStrike" cap="none">
                <a:solidFill>
                  <a:srgbClr val="000000"/>
                </a:solidFill>
              </a:defRPr>
            </a:lvl5pPr>
            <a:lvl6pPr marL="0" marR="0" lvl="5" indent="0" algn="r" rtl="0">
              <a:buNone/>
              <a:defRPr sz="1400" b="0" i="0" u="none" strike="noStrike" cap="none">
                <a:solidFill>
                  <a:srgbClr val="000000"/>
                </a:solidFill>
              </a:defRPr>
            </a:lvl6pPr>
            <a:lvl7pPr marL="0" marR="0" lvl="6" indent="0" algn="r" rtl="0">
              <a:buNone/>
              <a:defRPr sz="1400" b="0" i="0" u="none" strike="noStrike" cap="none">
                <a:solidFill>
                  <a:srgbClr val="000000"/>
                </a:solidFill>
              </a:defRPr>
            </a:lvl7pPr>
            <a:lvl8pPr marL="0" marR="0" lvl="7" indent="0" algn="r" rtl="0">
              <a:buNone/>
              <a:defRPr sz="1400" b="0" i="0" u="none" strike="noStrike" cap="none">
                <a:solidFill>
                  <a:srgbClr val="000000"/>
                </a:solidFill>
              </a:defRPr>
            </a:lvl8pPr>
            <a:lvl9pPr marL="0" marR="0" lvl="8" indent="0" algn="r" rtl="0">
              <a:buNone/>
              <a:defRPr sz="1400" b="0" i="0" u="none" strike="noStrike" cap="none">
                <a:solidFill>
                  <a:srgbClr val="000000"/>
                </a:solidFill>
              </a:defRPr>
            </a:lvl9pPr>
          </a:lstStyle>
          <a:p>
            <a:pPr indent="-88900">
              <a:buSzPts val="1400"/>
              <a:buFontTx/>
              <a:buChar char="●"/>
            </a:pPr>
            <a:endParaRPr lang="en-US"/>
          </a:p>
          <a:p>
            <a:pPr lvl="1" indent="-88900" algn="l">
              <a:buSzPts val="1400"/>
              <a:buFontTx/>
              <a:buChar char="○"/>
            </a:pPr>
            <a:endParaRPr lang="en-US"/>
          </a:p>
          <a:p>
            <a:pPr lvl="2" indent="-88900" algn="l">
              <a:buSzPts val="1400"/>
              <a:buFontTx/>
              <a:buChar char="■"/>
            </a:pPr>
            <a:endParaRPr lang="en-US"/>
          </a:p>
          <a:p>
            <a:pPr lvl="3" indent="-88900" algn="l">
              <a:buSzPts val="1400"/>
              <a:buFontTx/>
              <a:buChar char="●"/>
            </a:pPr>
            <a:endParaRPr lang="en-US"/>
          </a:p>
          <a:p>
            <a:pPr lvl="4" indent="-88900" algn="l">
              <a:buSzPts val="1400"/>
              <a:buFontTx/>
              <a:buChar char="○"/>
            </a:pPr>
            <a:endParaRPr lang="en-US"/>
          </a:p>
          <a:p>
            <a:pPr lvl="5" indent="-88900" algn="l">
              <a:buSzPts val="1400"/>
              <a:buFontTx/>
              <a:buChar char="■"/>
            </a:pPr>
            <a:endParaRPr lang="en-US"/>
          </a:p>
          <a:p>
            <a:pPr lvl="6" indent="-88900" algn="l">
              <a:buSzPts val="1400"/>
              <a:buFontTx/>
              <a:buChar char="●"/>
            </a:pPr>
            <a:endParaRPr lang="en-US"/>
          </a:p>
          <a:p>
            <a:pPr lvl="7" indent="-88900" algn="l">
              <a:buSzPts val="1400"/>
              <a:buFontTx/>
              <a:buChar char="○"/>
            </a:pPr>
            <a:endParaRPr lang="en-US"/>
          </a:p>
          <a:p>
            <a:pPr lvl="8" indent="-88900" algn="l">
              <a:buSzPts val="1400"/>
              <a:buFontTx/>
              <a:buChar char="■"/>
            </a:pPr>
            <a:endParaRPr lang="en-US"/>
          </a:p>
        </p:txBody>
      </p:sp>
    </p:spTree>
    <p:extLst>
      <p:ext uri="{BB962C8B-B14F-4D97-AF65-F5344CB8AC3E}">
        <p14:creationId xmlns:p14="http://schemas.microsoft.com/office/powerpoint/2010/main" val="2208570817"/>
      </p:ext>
    </p:extLst>
  </p:cSld>
  <p:clrMap bg1="lt1" tx1="dk1" bg2="dk2" tx2="lt2" accent1="accent1" accent2="accent2" accent3="accent3" accent4="accent4" accent5="accent5" accent6="accent6" hlink="hlink" folHlink="folHlink"/>
  <p:sldLayoutIdLst>
    <p:sldLayoutId id="2147483685" r:id="rId1"/>
    <p:sldLayoutId id="214748368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2.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5"/>
        <p:cNvGrpSpPr/>
        <p:nvPr/>
      </p:nvGrpSpPr>
      <p:grpSpPr>
        <a:xfrm>
          <a:off x="0" y="0"/>
          <a:ext cx="0" cy="0"/>
          <a:chOff x="0" y="0"/>
          <a:chExt cx="0" cy="0"/>
        </a:xfrm>
      </p:grpSpPr>
      <p:sp>
        <p:nvSpPr>
          <p:cNvPr id="966" name="Google Shape;966;p152"/>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
        <p:nvSpPr>
          <p:cNvPr id="967" name="Google Shape;967;p152"/>
          <p:cNvSpPr txBox="1">
            <a:spLocks noGrp="1"/>
          </p:cNvSpPr>
          <p:nvPr>
            <p:ph type="ctrTitle"/>
          </p:nvPr>
        </p:nvSpPr>
        <p:spPr>
          <a:xfrm>
            <a:off x="1960562" y="1828801"/>
            <a:ext cx="7772400" cy="1470025"/>
          </a:xfrm>
          <a:prstGeom prst="rect">
            <a:avLst/>
          </a:prstGeom>
          <a:noFill/>
          <a:ln>
            <a:noFill/>
          </a:ln>
        </p:spPr>
        <p:txBody>
          <a:bodyPr spcFirstLastPara="1" wrap="square" lIns="91425" tIns="45700" rIns="91425" bIns="45700" anchor="t" anchorCtr="0">
            <a:noAutofit/>
          </a:bodyPr>
          <a:lstStyle/>
          <a:p>
            <a:pPr indent="0" algn="l">
              <a:buClr>
                <a:schemeClr val="dk2"/>
              </a:buClr>
              <a:buNone/>
            </a:pPr>
            <a:r>
              <a:rPr lang="en-US"/>
              <a:t>DTC Update at CEDA BOG Meeting</a:t>
            </a:r>
            <a:endParaRPr/>
          </a:p>
        </p:txBody>
      </p:sp>
      <p:sp>
        <p:nvSpPr>
          <p:cNvPr id="968" name="Google Shape;968;p152"/>
          <p:cNvSpPr txBox="1">
            <a:spLocks noGrp="1"/>
          </p:cNvSpPr>
          <p:nvPr>
            <p:ph type="subTitle" idx="1"/>
          </p:nvPr>
        </p:nvSpPr>
        <p:spPr>
          <a:xfrm>
            <a:off x="2895600" y="4419600"/>
            <a:ext cx="6400800" cy="1752600"/>
          </a:xfrm>
          <a:prstGeom prst="rect">
            <a:avLst/>
          </a:prstGeom>
          <a:noFill/>
          <a:ln>
            <a:noFill/>
          </a:ln>
        </p:spPr>
        <p:txBody>
          <a:bodyPr spcFirstLastPara="1" wrap="square" lIns="91425" tIns="45700" rIns="91425" bIns="45700" anchor="t" anchorCtr="0">
            <a:noAutofit/>
          </a:bodyPr>
          <a:lstStyle/>
          <a:p>
            <a:pPr algn="l"/>
            <a:r>
              <a:rPr lang="en-US"/>
              <a:t>Thomas Harms</a:t>
            </a:r>
            <a:endParaRPr/>
          </a:p>
          <a:p>
            <a:pPr algn="l"/>
            <a:r>
              <a:rPr lang="en-US"/>
              <a:t>Chairman DTC</a:t>
            </a:r>
            <a:endParaRPr/>
          </a:p>
          <a:p>
            <a:pPr algn="l"/>
            <a:r>
              <a:rPr lang="en-US"/>
              <a:t>6-Nov-2011</a:t>
            </a:r>
            <a:endParaRPr/>
          </a:p>
        </p:txBody>
      </p:sp>
      <p:pic>
        <p:nvPicPr>
          <p:cNvPr id="969" name="Google Shape;969;p152"/>
          <p:cNvPicPr preferRelativeResize="0"/>
          <p:nvPr/>
        </p:nvPicPr>
        <p:blipFill>
          <a:blip r:embed="rId3">
            <a:alphaModFix/>
          </a:blip>
          <a:stretch>
            <a:fillRect/>
          </a:stretch>
        </p:blipFill>
        <p:spPr>
          <a:xfrm>
            <a:off x="6629400" y="2667000"/>
            <a:ext cx="3048000" cy="1828800"/>
          </a:xfrm>
          <a:prstGeom prst="rect">
            <a:avLst/>
          </a:prstGeom>
          <a:noFill/>
          <a:ln>
            <a:noFill/>
          </a:ln>
        </p:spPr>
      </p:pic>
      <p:sp>
        <p:nvSpPr>
          <p:cNvPr id="970" name="Google Shape;970;p152"/>
          <p:cNvSpPr txBox="1"/>
          <p:nvPr/>
        </p:nvSpPr>
        <p:spPr>
          <a:xfrm>
            <a:off x="1524000" y="1"/>
            <a:ext cx="9156700" cy="1690687"/>
          </a:xfrm>
          <a:prstGeom prst="rect">
            <a:avLst/>
          </a:prstGeom>
          <a:solidFill>
            <a:schemeClr val="accent1"/>
          </a:solidFill>
          <a:ln w="9525" cap="rnd" cmpd="sng">
            <a:solidFill>
              <a:srgbClr val="7889FB"/>
            </a:solidFill>
            <a:prstDash val="solid"/>
            <a:miter lim="8000"/>
            <a:headEnd type="none" w="sm" len="sm"/>
            <a:tailEnd type="none" w="sm" len="sm"/>
          </a:ln>
        </p:spPr>
        <p:txBody>
          <a:bodyPr spcFirstLastPara="1" wrap="square" lIns="0" tIns="0" rIns="0" bIns="0" anchor="t" anchorCtr="0">
            <a:noAutofit/>
          </a:bodyPr>
          <a:lstStyle/>
          <a:p>
            <a:pPr>
              <a:buClr>
                <a:srgbClr val="000000"/>
              </a:buClr>
            </a:pPr>
            <a:endParaRPr sz="1400" kern="0">
              <a:solidFill>
                <a:srgbClr val="000000"/>
              </a:solidFill>
              <a:latin typeface="Arial"/>
              <a:cs typeface="Arial"/>
              <a:sym typeface="Arial"/>
            </a:endParaRPr>
          </a:p>
        </p:txBody>
      </p:sp>
      <p:pic>
        <p:nvPicPr>
          <p:cNvPr id="971" name="Google Shape;971;p152"/>
          <p:cNvPicPr preferRelativeResize="0"/>
          <p:nvPr/>
        </p:nvPicPr>
        <p:blipFill>
          <a:blip r:embed="rId4">
            <a:alphaModFix/>
          </a:blip>
          <a:stretch>
            <a:fillRect/>
          </a:stretch>
        </p:blipFill>
        <p:spPr>
          <a:xfrm>
            <a:off x="1524001" y="0"/>
            <a:ext cx="6423025" cy="16827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6"/>
        <p:cNvGrpSpPr/>
        <p:nvPr/>
      </p:nvGrpSpPr>
      <p:grpSpPr>
        <a:xfrm>
          <a:off x="0" y="0"/>
          <a:ext cx="0" cy="0"/>
          <a:chOff x="0" y="0"/>
          <a:chExt cx="0" cy="0"/>
        </a:xfrm>
      </p:grpSpPr>
      <p:graphicFrame>
        <p:nvGraphicFramePr>
          <p:cNvPr id="1037" name="Google Shape;1037;p161"/>
          <p:cNvGraphicFramePr/>
          <p:nvPr/>
        </p:nvGraphicFramePr>
        <p:xfrm>
          <a:off x="1981200" y="1350963"/>
          <a:ext cx="8229550" cy="7924865"/>
        </p:xfrm>
        <a:graphic>
          <a:graphicData uri="http://schemas.openxmlformats.org/drawingml/2006/table">
            <a:tbl>
              <a:tblPr>
                <a:noFill/>
              </a:tblPr>
              <a:tblGrid>
                <a:gridCol w="4038600">
                  <a:extLst>
                    <a:ext uri="{9D8B030D-6E8A-4147-A177-3AD203B41FA5}">
                      <a16:colId xmlns:a16="http://schemas.microsoft.com/office/drawing/2014/main" val="20000"/>
                    </a:ext>
                  </a:extLst>
                </a:gridCol>
                <a:gridCol w="288925">
                  <a:extLst>
                    <a:ext uri="{9D8B030D-6E8A-4147-A177-3AD203B41FA5}">
                      <a16:colId xmlns:a16="http://schemas.microsoft.com/office/drawing/2014/main" val="20001"/>
                    </a:ext>
                  </a:extLst>
                </a:gridCol>
                <a:gridCol w="290500">
                  <a:extLst>
                    <a:ext uri="{9D8B030D-6E8A-4147-A177-3AD203B41FA5}">
                      <a16:colId xmlns:a16="http://schemas.microsoft.com/office/drawing/2014/main" val="20002"/>
                    </a:ext>
                  </a:extLst>
                </a:gridCol>
                <a:gridCol w="288925">
                  <a:extLst>
                    <a:ext uri="{9D8B030D-6E8A-4147-A177-3AD203B41FA5}">
                      <a16:colId xmlns:a16="http://schemas.microsoft.com/office/drawing/2014/main" val="20003"/>
                    </a:ext>
                  </a:extLst>
                </a:gridCol>
                <a:gridCol w="290500">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90500">
                  <a:extLst>
                    <a:ext uri="{9D8B030D-6E8A-4147-A177-3AD203B41FA5}">
                      <a16:colId xmlns:a16="http://schemas.microsoft.com/office/drawing/2014/main" val="20007"/>
                    </a:ext>
                  </a:extLst>
                </a:gridCol>
                <a:gridCol w="288925">
                  <a:extLst>
                    <a:ext uri="{9D8B030D-6E8A-4147-A177-3AD203B41FA5}">
                      <a16:colId xmlns:a16="http://schemas.microsoft.com/office/drawing/2014/main" val="20008"/>
                    </a:ext>
                  </a:extLst>
                </a:gridCol>
                <a:gridCol w="290500">
                  <a:extLst>
                    <a:ext uri="{9D8B030D-6E8A-4147-A177-3AD203B41FA5}">
                      <a16:colId xmlns:a16="http://schemas.microsoft.com/office/drawing/2014/main" val="20009"/>
                    </a:ext>
                  </a:extLst>
                </a:gridCol>
                <a:gridCol w="288925">
                  <a:extLst>
                    <a:ext uri="{9D8B030D-6E8A-4147-A177-3AD203B41FA5}">
                      <a16:colId xmlns:a16="http://schemas.microsoft.com/office/drawing/2014/main" val="20010"/>
                    </a:ext>
                  </a:extLst>
                </a:gridCol>
                <a:gridCol w="323850">
                  <a:extLst>
                    <a:ext uri="{9D8B030D-6E8A-4147-A177-3AD203B41FA5}">
                      <a16:colId xmlns:a16="http://schemas.microsoft.com/office/drawing/2014/main" val="20011"/>
                    </a:ext>
                  </a:extLst>
                </a:gridCol>
                <a:gridCol w="323850">
                  <a:extLst>
                    <a:ext uri="{9D8B030D-6E8A-4147-A177-3AD203B41FA5}">
                      <a16:colId xmlns:a16="http://schemas.microsoft.com/office/drawing/2014/main" val="20012"/>
                    </a:ext>
                  </a:extLst>
                </a:gridCol>
                <a:gridCol w="323850">
                  <a:extLst>
                    <a:ext uri="{9D8B030D-6E8A-4147-A177-3AD203B41FA5}">
                      <a16:colId xmlns:a16="http://schemas.microsoft.com/office/drawing/2014/main" val="20013"/>
                    </a:ext>
                  </a:extLst>
                </a:gridCol>
                <a:gridCol w="323850">
                  <a:extLst>
                    <a:ext uri="{9D8B030D-6E8A-4147-A177-3AD203B41FA5}">
                      <a16:colId xmlns:a16="http://schemas.microsoft.com/office/drawing/2014/main" val="20014"/>
                    </a:ext>
                  </a:extLst>
                </a:gridCol>
              </a:tblGrid>
              <a:tr h="396875">
                <a:tc>
                  <a:txBody>
                    <a:bodyPr/>
                    <a:lstStyle/>
                    <a:p>
                      <a:pPr marL="0" lvl="0" indent="0" algn="ctr" rtl="0">
                        <a:spcBef>
                          <a:spcPts val="0"/>
                        </a:spcBef>
                        <a:spcAft>
                          <a:spcPts val="0"/>
                        </a:spcAft>
                        <a:buFont typeface="Arial"/>
                        <a:buNone/>
                      </a:pPr>
                      <a:r>
                        <a:rPr lang="en-US" sz="1000">
                          <a:solidFill>
                            <a:schemeClr val="dk1"/>
                          </a:solidFill>
                          <a:latin typeface="Arial"/>
                          <a:ea typeface="Arial"/>
                          <a:cs typeface="Arial"/>
                          <a:sym typeface="Arial"/>
                        </a:rPr>
                        <a:t>Gap Description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gridSpan="5">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Gap Severity – DTC view</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Gap Severity – EDA view</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Progress Towards Gap Resolution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7650">
                <a:tc>
                  <a:txBody>
                    <a:bodyPr/>
                    <a:lstStyle/>
                    <a:p>
                      <a:pPr marL="0" lvl="0" indent="0" algn="l" rtl="0">
                        <a:spcBef>
                          <a:spcPts val="0"/>
                        </a:spcBef>
                        <a:spcAft>
                          <a:spcPts val="0"/>
                        </a:spcAft>
                        <a:buFont typeface="Arial"/>
                        <a:buNone/>
                      </a:pPr>
                      <a:r>
                        <a:rPr lang="en-US" sz="1000">
                          <a:solidFill>
                            <a:srgbClr val="000000"/>
                          </a:solidFill>
                          <a:latin typeface="Arial"/>
                          <a:ea typeface="Arial"/>
                          <a:cs typeface="Arial"/>
                          <a:sym typeface="Arial"/>
                        </a:rPr>
                        <a:t>Performance, Capacity, Cost:</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1"/>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Faster runtimes of tools and algorithms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2"/>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a:t>
                      </a:r>
                      <a:r>
                        <a:rPr lang="en-US" sz="1000">
                          <a:solidFill>
                            <a:srgbClr val="000000"/>
                          </a:solidFill>
                          <a:latin typeface="Arial"/>
                          <a:ea typeface="Arial"/>
                          <a:cs typeface="Arial"/>
                          <a:sym typeface="Arial"/>
                        </a:rPr>
                        <a:t>Support of multi-core architectures, better multi-threading</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3"/>
                  </a:ext>
                </a:extLst>
              </a:tr>
              <a:tr h="247650">
                <a:tc>
                  <a:txBody>
                    <a:bodyPr/>
                    <a:lstStyle/>
                    <a:p>
                      <a:pPr marL="0" lvl="1" indent="165100" algn="l" rtl="0">
                        <a:spcBef>
                          <a:spcPts val="0"/>
                        </a:spcBef>
                        <a:spcAft>
                          <a:spcPts val="0"/>
                        </a:spcAft>
                        <a:buFont typeface="Arial"/>
                        <a:buNone/>
                      </a:pPr>
                      <a:r>
                        <a:rPr lang="en-US" sz="1000">
                          <a:solidFill>
                            <a:schemeClr val="dk1"/>
                          </a:solidFill>
                          <a:latin typeface="Arial"/>
                          <a:ea typeface="Arial"/>
                          <a:cs typeface="Arial"/>
                          <a:sym typeface="Arial"/>
                        </a:rPr>
                        <a:t>	Cost of emulation must be contained</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4"/>
                  </a:ext>
                </a:extLst>
              </a:tr>
              <a:tr h="247650">
                <a:tc>
                  <a:txBody>
                    <a:bodyPr/>
                    <a:lstStyle/>
                    <a:p>
                      <a:pPr marL="0" lvl="0" indent="165100" algn="l" rtl="0">
                        <a:spcBef>
                          <a:spcPts val="0"/>
                        </a:spcBef>
                        <a:spcAft>
                          <a:spcPts val="0"/>
                        </a:spcAft>
                        <a:buFont typeface="Arial"/>
                        <a:buNone/>
                      </a:pPr>
                      <a:r>
                        <a:rPr lang="en-US" sz="1000">
                          <a:solidFill>
                            <a:srgbClr val="000000"/>
                          </a:solidFill>
                          <a:latin typeface="Arial"/>
                          <a:ea typeface="Arial"/>
                          <a:cs typeface="Arial"/>
                          <a:sym typeface="Arial"/>
                        </a:rPr>
                        <a:t>Methodology:</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5"/>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Verification plans for digital, analog, pre- and post-silicon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extLst>
                  <a:ext uri="{0D108BD9-81ED-4DB2-BD59-A6C34878D82A}">
                    <a16:rowId xmlns:a16="http://schemas.microsoft.com/office/drawing/2014/main" val="10006"/>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a:t>
                      </a:r>
                      <a:r>
                        <a:rPr lang="en-US" sz="1000">
                          <a:solidFill>
                            <a:srgbClr val="000000"/>
                          </a:solidFill>
                          <a:latin typeface="Arial"/>
                          <a:ea typeface="Arial"/>
                          <a:cs typeface="Arial"/>
                          <a:sym typeface="Arial"/>
                        </a:rPr>
                        <a:t>Full support of mixed methodological approaches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7"/>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a:t>
                      </a:r>
                      <a:r>
                        <a:rPr lang="en-US" sz="1000">
                          <a:solidFill>
                            <a:srgbClr val="000000"/>
                          </a:solidFill>
                          <a:latin typeface="Arial"/>
                          <a:ea typeface="Arial"/>
                          <a:cs typeface="Arial"/>
                          <a:sym typeface="Arial"/>
                        </a:rPr>
                        <a:t>Efficient debugging for software and hardware</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8"/>
                  </a:ext>
                </a:extLst>
              </a:tr>
              <a:tr h="247650">
                <a:tc>
                  <a:txBody>
                    <a:bodyPr/>
                    <a:lstStyle/>
                    <a:p>
                      <a:pPr marL="0" lvl="0" indent="165100" algn="l" rtl="0">
                        <a:spcBef>
                          <a:spcPts val="0"/>
                        </a:spcBef>
                        <a:spcAft>
                          <a:spcPts val="0"/>
                        </a:spcAft>
                        <a:buFont typeface="Arial"/>
                        <a:buNone/>
                      </a:pPr>
                      <a:r>
                        <a:rPr lang="en-US" sz="1000">
                          <a:solidFill>
                            <a:srgbClr val="000000"/>
                          </a:solidFill>
                          <a:latin typeface="Arial"/>
                          <a:ea typeface="Arial"/>
                          <a:cs typeface="Arial"/>
                          <a:sym typeface="Arial"/>
                        </a:rPr>
                        <a:t>	Integrated test and debug flows from pre-silicon to post-silicon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9"/>
                  </a:ext>
                </a:extLst>
              </a:tr>
              <a:tr h="247650">
                <a:tc>
                  <a:txBody>
                    <a:bodyPr/>
                    <a:lstStyle/>
                    <a:p>
                      <a:pPr marL="0" lvl="0" indent="165100" algn="l" rtl="0">
                        <a:spcBef>
                          <a:spcPts val="0"/>
                        </a:spcBef>
                        <a:spcAft>
                          <a:spcPts val="0"/>
                        </a:spcAft>
                        <a:buFont typeface="Arial"/>
                        <a:buNone/>
                      </a:pPr>
                      <a:r>
                        <a:rPr lang="en-US" sz="1000">
                          <a:solidFill>
                            <a:srgbClr val="000000"/>
                          </a:solidFill>
                          <a:latin typeface="Arial"/>
                          <a:ea typeface="Arial"/>
                          <a:cs typeface="Arial"/>
                          <a:sym typeface="Arial"/>
                        </a:rPr>
                        <a:t>Usability:</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10"/>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a:t>
                      </a:r>
                      <a:r>
                        <a:rPr lang="en-US" sz="1000">
                          <a:solidFill>
                            <a:srgbClr val="000000"/>
                          </a:solidFill>
                          <a:latin typeface="Arial"/>
                          <a:ea typeface="Arial"/>
                          <a:cs typeface="Arial"/>
                          <a:sym typeface="Arial"/>
                        </a:rPr>
                        <a:t>Formal Verification (e.g., counterexample traces, assertions)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11"/>
                  </a:ext>
                </a:extLst>
              </a:tr>
              <a:tr h="247650">
                <a:tc>
                  <a:txBody>
                    <a:bodyPr/>
                    <a:lstStyle/>
                    <a:p>
                      <a:pPr marL="0" lvl="1" indent="165100" algn="l" rtl="0">
                        <a:spcBef>
                          <a:spcPts val="0"/>
                        </a:spcBef>
                        <a:spcAft>
                          <a:spcPts val="0"/>
                        </a:spcAft>
                        <a:buFont typeface="Arial"/>
                        <a:buNone/>
                      </a:pPr>
                      <a:r>
                        <a:rPr lang="en-US" sz="1000">
                          <a:solidFill>
                            <a:schemeClr val="dk1"/>
                          </a:solidFill>
                          <a:latin typeface="Arial"/>
                          <a:ea typeface="Arial"/>
                          <a:cs typeface="Arial"/>
                          <a:sym typeface="Arial"/>
                        </a:rPr>
                        <a:t>	Emulation (e.g., debugging, connection to simulation, reusability)</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2"/>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Verification IP (e.g., Self contained, reusable, quality, ownership)</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extLst>
                  <a:ext uri="{0D108BD9-81ED-4DB2-BD59-A6C34878D82A}">
                    <a16:rowId xmlns:a16="http://schemas.microsoft.com/office/drawing/2014/main" val="10013"/>
                  </a:ext>
                </a:extLst>
              </a:tr>
              <a:tr h="247650">
                <a:tc>
                  <a:txBody>
                    <a:bodyPr/>
                    <a:lstStyle/>
                    <a:p>
                      <a:pPr marL="0" lvl="0" indent="165100" algn="l" rtl="0">
                        <a:spcBef>
                          <a:spcPts val="0"/>
                        </a:spcBef>
                        <a:spcAft>
                          <a:spcPts val="0"/>
                        </a:spcAft>
                        <a:buFont typeface="Arial"/>
                        <a:buNone/>
                      </a:pPr>
                      <a:r>
                        <a:rPr lang="en-US" sz="1000">
                          <a:solidFill>
                            <a:srgbClr val="000000"/>
                          </a:solidFill>
                          <a:latin typeface="Arial"/>
                          <a:ea typeface="Arial"/>
                          <a:cs typeface="Arial"/>
                          <a:sym typeface="Arial"/>
                        </a:rPr>
                        <a:t>Standardization: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14"/>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a:t>
                      </a:r>
                      <a:r>
                        <a:rPr lang="en-US" sz="1000">
                          <a:solidFill>
                            <a:srgbClr val="000000"/>
                          </a:solidFill>
                          <a:latin typeface="Arial"/>
                          <a:ea typeface="Arial"/>
                          <a:cs typeface="Arial"/>
                          <a:sym typeface="Arial"/>
                        </a:rPr>
                        <a:t>Full compliance and same interpretation of available standards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5"/>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a:t>
                      </a:r>
                      <a:r>
                        <a:rPr lang="en-US" sz="1000">
                          <a:solidFill>
                            <a:srgbClr val="000000"/>
                          </a:solidFill>
                          <a:latin typeface="Arial"/>
                          <a:ea typeface="Arial"/>
                          <a:cs typeface="Arial"/>
                          <a:sym typeface="Arial"/>
                        </a:rPr>
                        <a:t>Integration of coverage into verification management</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6"/>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a:t>
                      </a:r>
                      <a:r>
                        <a:rPr lang="en-US" sz="1000">
                          <a:solidFill>
                            <a:srgbClr val="000000"/>
                          </a:solidFill>
                          <a:latin typeface="Arial"/>
                          <a:ea typeface="Arial"/>
                          <a:cs typeface="Arial"/>
                          <a:sym typeface="Arial"/>
                        </a:rPr>
                        <a:t>UVM compliant and standardized simulation environment</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7"/>
                  </a:ext>
                </a:extLst>
              </a:tr>
              <a:tr h="247650">
                <a:tc>
                  <a:txBody>
                    <a:bodyPr/>
                    <a:lstStyle/>
                    <a:p>
                      <a:pPr marL="0" lvl="1" indent="165100" algn="l" rtl="0">
                        <a:spcBef>
                          <a:spcPts val="0"/>
                        </a:spcBef>
                        <a:spcAft>
                          <a:spcPts val="0"/>
                        </a:spcAft>
                        <a:buFont typeface="Arial"/>
                        <a:buNone/>
                      </a:pPr>
                      <a:r>
                        <a:rPr lang="en-US" sz="1000">
                          <a:solidFill>
                            <a:schemeClr val="dk1"/>
                          </a:solidFill>
                          <a:latin typeface="Arial"/>
                          <a:ea typeface="Arial"/>
                          <a:cs typeface="Arial"/>
                          <a:sym typeface="Arial"/>
                        </a:rPr>
                        <a:t>	Industry standardized Verification IP quality metrics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extLst>
                  <a:ext uri="{0D108BD9-81ED-4DB2-BD59-A6C34878D82A}">
                    <a16:rowId xmlns:a16="http://schemas.microsoft.com/office/drawing/2014/main" val="10018"/>
                  </a:ext>
                </a:extLst>
              </a:tr>
              <a:tr h="247650">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9"/>
                  </a:ext>
                </a:extLst>
              </a:tr>
            </a:tbl>
          </a:graphicData>
        </a:graphic>
      </p:graphicFrame>
      <p:sp>
        <p:nvSpPr>
          <p:cNvPr id="1038" name="Google Shape;1038;p161"/>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sz="3000"/>
              <a:t>Functional Verification High Level Gaps</a:t>
            </a:r>
            <a:endParaRPr/>
          </a:p>
        </p:txBody>
      </p:sp>
      <p:sp>
        <p:nvSpPr>
          <p:cNvPr id="1039" name="Google Shape;1039;p161"/>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3"/>
        <p:cNvGrpSpPr/>
        <p:nvPr/>
      </p:nvGrpSpPr>
      <p:grpSpPr>
        <a:xfrm>
          <a:off x="0" y="0"/>
          <a:ext cx="0" cy="0"/>
          <a:chOff x="0" y="0"/>
          <a:chExt cx="0" cy="0"/>
        </a:xfrm>
      </p:grpSpPr>
      <p:sp>
        <p:nvSpPr>
          <p:cNvPr id="1044" name="Google Shape;1044;p162"/>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a:t>Lessons Learned</a:t>
            </a:r>
            <a:endParaRPr/>
          </a:p>
        </p:txBody>
      </p:sp>
      <p:sp>
        <p:nvSpPr>
          <p:cNvPr id="1045" name="Google Shape;1045;p162"/>
          <p:cNvSpPr txBox="1">
            <a:spLocks noGrp="1"/>
          </p:cNvSpPr>
          <p:nvPr>
            <p:ph type="body" idx="1"/>
          </p:nvPr>
        </p:nvSpPr>
        <p:spPr>
          <a:xfrm>
            <a:off x="1981200" y="1600200"/>
            <a:ext cx="8229600" cy="4525962"/>
          </a:xfrm>
          <a:prstGeom prst="rect">
            <a:avLst/>
          </a:prstGeom>
          <a:noFill/>
          <a:ln>
            <a:noFill/>
          </a:ln>
        </p:spPr>
        <p:txBody>
          <a:bodyPr spcFirstLastPara="1" wrap="square" lIns="91425" tIns="45700" rIns="91425" bIns="45700" anchor="t" anchorCtr="0">
            <a:noAutofit/>
          </a:bodyPr>
          <a:lstStyle/>
          <a:p>
            <a:pPr marL="0" indent="0">
              <a:lnSpc>
                <a:spcPct val="80000"/>
              </a:lnSpc>
              <a:buSzPts val="1200"/>
            </a:pPr>
            <a:r>
              <a:rPr lang="en-US" sz="2000"/>
              <a:t>Technical discussions actually took place with the different vendors</a:t>
            </a:r>
            <a:endParaRPr sz="1800"/>
          </a:p>
          <a:p>
            <a:pPr marL="0" indent="0">
              <a:buNone/>
            </a:pPr>
            <a:endParaRPr sz="1800"/>
          </a:p>
          <a:p>
            <a:pPr marL="0" indent="0">
              <a:lnSpc>
                <a:spcPct val="80000"/>
              </a:lnSpc>
              <a:buSzPts val="1200"/>
            </a:pPr>
            <a:r>
              <a:rPr lang="en-US" sz="2000"/>
              <a:t>Interactions varied from curious, interested and interactive to reserved, careful questions and unidirectional information flow</a:t>
            </a:r>
            <a:endParaRPr sz="1800"/>
          </a:p>
          <a:p>
            <a:pPr marL="0" indent="0">
              <a:buNone/>
            </a:pPr>
            <a:endParaRPr sz="1800"/>
          </a:p>
          <a:p>
            <a:pPr marL="0" indent="0">
              <a:lnSpc>
                <a:spcPct val="80000"/>
              </a:lnSpc>
              <a:buSzPts val="1200"/>
            </a:pPr>
            <a:r>
              <a:rPr lang="en-US" sz="2000"/>
              <a:t>There was very little sharing of responses to the DTC requirements and even less on implementation timelines</a:t>
            </a:r>
            <a:endParaRPr sz="1800"/>
          </a:p>
          <a:p>
            <a:pPr marL="0" indent="0">
              <a:buNone/>
            </a:pPr>
            <a:endParaRPr sz="1800"/>
          </a:p>
          <a:p>
            <a:pPr marL="0" indent="0">
              <a:lnSpc>
                <a:spcPct val="80000"/>
              </a:lnSpc>
              <a:buSzPts val="1200"/>
            </a:pPr>
            <a:r>
              <a:rPr lang="en-US" sz="2000"/>
              <a:t>While there had been interest also by the EDA vendors to engage in this activity it eventually lacked follow-through</a:t>
            </a:r>
            <a:endParaRPr sz="1800"/>
          </a:p>
          <a:p>
            <a:pPr marL="0" indent="0">
              <a:buNone/>
            </a:pPr>
            <a:endParaRPr sz="1800"/>
          </a:p>
          <a:p>
            <a:pPr marL="0" indent="0">
              <a:lnSpc>
                <a:spcPct val="80000"/>
              </a:lnSpc>
              <a:buSzPts val="1200"/>
            </a:pPr>
            <a:r>
              <a:rPr lang="en-US" sz="2000"/>
              <a:t>Sharing of information about near-term implementation timelines apparently hampered by accountants and lack of a common NDA</a:t>
            </a:r>
            <a:endParaRPr sz="1800"/>
          </a:p>
        </p:txBody>
      </p:sp>
      <p:sp>
        <p:nvSpPr>
          <p:cNvPr id="1046" name="Google Shape;1046;p162"/>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50"/>
        <p:cNvGrpSpPr/>
        <p:nvPr/>
      </p:nvGrpSpPr>
      <p:grpSpPr>
        <a:xfrm>
          <a:off x="0" y="0"/>
          <a:ext cx="0" cy="0"/>
          <a:chOff x="0" y="0"/>
          <a:chExt cx="0" cy="0"/>
        </a:xfrm>
      </p:grpSpPr>
      <p:sp>
        <p:nvSpPr>
          <p:cNvPr id="1051" name="Google Shape;1051;p163"/>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a:t>Conclusions, Discussion on Next Steps</a:t>
            </a:r>
            <a:endParaRPr/>
          </a:p>
        </p:txBody>
      </p:sp>
      <p:sp>
        <p:nvSpPr>
          <p:cNvPr id="1052" name="Google Shape;1052;p163"/>
          <p:cNvSpPr txBox="1">
            <a:spLocks noGrp="1"/>
          </p:cNvSpPr>
          <p:nvPr>
            <p:ph type="body" idx="1"/>
          </p:nvPr>
        </p:nvSpPr>
        <p:spPr>
          <a:xfrm>
            <a:off x="1987550" y="1662112"/>
            <a:ext cx="8223250" cy="4464050"/>
          </a:xfrm>
          <a:prstGeom prst="rect">
            <a:avLst/>
          </a:prstGeom>
          <a:noFill/>
          <a:ln>
            <a:noFill/>
          </a:ln>
        </p:spPr>
        <p:txBody>
          <a:bodyPr spcFirstLastPara="1" wrap="square" lIns="91425" tIns="45700" rIns="91425" bIns="45700" anchor="t" anchorCtr="0">
            <a:noAutofit/>
          </a:bodyPr>
          <a:lstStyle/>
          <a:p>
            <a:pPr marL="0" indent="0">
              <a:lnSpc>
                <a:spcPct val="80000"/>
              </a:lnSpc>
              <a:buSzPts val="1500"/>
            </a:pPr>
            <a:r>
              <a:rPr lang="en-US" sz="2500"/>
              <a:t>While we urgently need the outlined near-term requirements, the focus on the next 12 – 18 months appears ill-suited</a:t>
            </a:r>
            <a:endParaRPr sz="1800"/>
          </a:p>
          <a:p>
            <a:pPr marL="0" indent="0">
              <a:buNone/>
            </a:pPr>
            <a:endParaRPr sz="1800"/>
          </a:p>
          <a:p>
            <a:pPr marL="0" indent="0">
              <a:lnSpc>
                <a:spcPct val="80000"/>
              </a:lnSpc>
              <a:buSzPts val="1500"/>
            </a:pPr>
            <a:r>
              <a:rPr lang="en-US" sz="2500"/>
              <a:t>How can we leverage the experiences from this activity and turn this into a highly interactive and bidirectional exchange of requirements and information moving forward?</a:t>
            </a:r>
            <a:endParaRPr sz="1800"/>
          </a:p>
          <a:p>
            <a:pPr marL="457200" lvl="1" indent="0">
              <a:lnSpc>
                <a:spcPct val="80000"/>
              </a:lnSpc>
              <a:buSzPts val="1300"/>
            </a:pPr>
            <a:r>
              <a:rPr lang="en-US" sz="2200"/>
              <a:t>Would a common NDA overcome the barrier for bidirectional information exchange?</a:t>
            </a:r>
            <a:endParaRPr sz="1800"/>
          </a:p>
          <a:p>
            <a:pPr marL="457200" lvl="1" indent="0">
              <a:lnSpc>
                <a:spcPct val="80000"/>
              </a:lnSpc>
              <a:buSzPts val="1300"/>
            </a:pPr>
            <a:r>
              <a:rPr lang="en-US" sz="2200"/>
              <a:t>Should we continue to focus on 12 – 18 months out?</a:t>
            </a:r>
            <a:endParaRPr sz="1800"/>
          </a:p>
          <a:p>
            <a:pPr marL="457200" lvl="1" indent="0">
              <a:lnSpc>
                <a:spcPct val="80000"/>
              </a:lnSpc>
              <a:buSzPts val="1300"/>
            </a:pPr>
            <a:r>
              <a:rPr lang="en-US" sz="2200"/>
              <a:t>Or look to a 2 – 5 year horizon instead?</a:t>
            </a:r>
            <a:endParaRPr sz="1800"/>
          </a:p>
          <a:p>
            <a:pPr marL="457200" lvl="1" indent="0">
              <a:lnSpc>
                <a:spcPct val="80000"/>
              </a:lnSpc>
              <a:buSzPts val="1300"/>
            </a:pPr>
            <a:r>
              <a:rPr lang="en-US" sz="2200"/>
              <a:t>…. </a:t>
            </a:r>
            <a:endParaRPr sz="1800"/>
          </a:p>
        </p:txBody>
      </p:sp>
      <p:sp>
        <p:nvSpPr>
          <p:cNvPr id="1053" name="Google Shape;1053;p163"/>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5"/>
        <p:cNvGrpSpPr/>
        <p:nvPr/>
      </p:nvGrpSpPr>
      <p:grpSpPr>
        <a:xfrm>
          <a:off x="0" y="0"/>
          <a:ext cx="0" cy="0"/>
          <a:chOff x="0" y="0"/>
          <a:chExt cx="0" cy="0"/>
        </a:xfrm>
      </p:grpSpPr>
      <p:sp>
        <p:nvSpPr>
          <p:cNvPr id="976" name="Google Shape;976;p153"/>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a:t>DTC Status Update</a:t>
            </a:r>
            <a:endParaRPr/>
          </a:p>
        </p:txBody>
      </p:sp>
      <p:sp>
        <p:nvSpPr>
          <p:cNvPr id="977" name="Google Shape;977;p153"/>
          <p:cNvSpPr txBox="1">
            <a:spLocks noGrp="1"/>
          </p:cNvSpPr>
          <p:nvPr>
            <p:ph type="body" idx="1"/>
          </p:nvPr>
        </p:nvSpPr>
        <p:spPr>
          <a:xfrm>
            <a:off x="1981200" y="1600200"/>
            <a:ext cx="8229600" cy="4525962"/>
          </a:xfrm>
          <a:prstGeom prst="rect">
            <a:avLst/>
          </a:prstGeom>
          <a:noFill/>
          <a:ln>
            <a:noFill/>
          </a:ln>
        </p:spPr>
        <p:txBody>
          <a:bodyPr spcFirstLastPara="1" wrap="square" lIns="91425" tIns="45700" rIns="91425" bIns="45700" anchor="t" anchorCtr="0">
            <a:noAutofit/>
          </a:bodyPr>
          <a:lstStyle/>
          <a:p>
            <a:pPr marL="0" indent="0">
              <a:lnSpc>
                <a:spcPct val="80000"/>
              </a:lnSpc>
              <a:buSzPts val="1300"/>
            </a:pPr>
            <a:r>
              <a:rPr lang="en-US" sz="2200"/>
              <a:t>Over the past 12 months the DTC worked with EDA vendors in 2 study groups to discuss technical requirements in functional verification and digital implementation design flows</a:t>
            </a:r>
            <a:endParaRPr sz="1800"/>
          </a:p>
          <a:p>
            <a:pPr marL="457200" lvl="1" indent="0">
              <a:lnSpc>
                <a:spcPct val="80000"/>
              </a:lnSpc>
              <a:buSzPts val="1200"/>
            </a:pPr>
            <a:r>
              <a:rPr lang="en-US" sz="2000"/>
              <a:t>Focus on timeline for next 12 – 18 months</a:t>
            </a:r>
            <a:endParaRPr sz="1800"/>
          </a:p>
          <a:p>
            <a:pPr marL="0" indent="0">
              <a:buNone/>
            </a:pPr>
            <a:endParaRPr sz="1800"/>
          </a:p>
          <a:p>
            <a:pPr marL="0" indent="0">
              <a:lnSpc>
                <a:spcPct val="80000"/>
              </a:lnSpc>
              <a:buSzPts val="1300"/>
            </a:pPr>
            <a:r>
              <a:rPr lang="en-US" sz="2200"/>
              <a:t>Activity brought the DTC member companies closer together by establishing a common set of requirements</a:t>
            </a:r>
            <a:endParaRPr sz="1800"/>
          </a:p>
          <a:p>
            <a:pPr marL="457200" lvl="1" indent="0">
              <a:lnSpc>
                <a:spcPct val="80000"/>
              </a:lnSpc>
              <a:buSzPts val="1200"/>
            </a:pPr>
            <a:r>
              <a:rPr lang="en-US" sz="2000"/>
              <a:t>Need to leverage this momentum for next topics/ activitites</a:t>
            </a:r>
            <a:endParaRPr sz="1800"/>
          </a:p>
          <a:p>
            <a:pPr marL="0" indent="0">
              <a:buNone/>
            </a:pPr>
            <a:endParaRPr sz="1800"/>
          </a:p>
          <a:p>
            <a:pPr marL="0" indent="0">
              <a:lnSpc>
                <a:spcPct val="80000"/>
              </a:lnSpc>
              <a:buSzPts val="1300"/>
            </a:pPr>
            <a:r>
              <a:rPr lang="en-US" sz="2200"/>
              <a:t>Responsiveness from EDA vendors was lacking</a:t>
            </a:r>
            <a:endParaRPr sz="1800"/>
          </a:p>
          <a:p>
            <a:pPr marL="457200" lvl="1" indent="0">
              <a:lnSpc>
                <a:spcPct val="80000"/>
              </a:lnSpc>
              <a:buSzPts val="1200"/>
            </a:pPr>
            <a:r>
              <a:rPr lang="en-US" sz="2000"/>
              <a:t>Little good interactions in technical team discussions</a:t>
            </a:r>
            <a:endParaRPr sz="1800"/>
          </a:p>
          <a:p>
            <a:pPr marL="457200" lvl="1" indent="0">
              <a:lnSpc>
                <a:spcPct val="80000"/>
              </a:lnSpc>
              <a:buSzPts val="1200"/>
            </a:pPr>
            <a:r>
              <a:rPr lang="en-US" sz="2000"/>
              <a:t>Not much feedback on requirements</a:t>
            </a:r>
            <a:endParaRPr sz="1800"/>
          </a:p>
          <a:p>
            <a:pPr marL="457200" lvl="1" indent="0">
              <a:lnSpc>
                <a:spcPct val="80000"/>
              </a:lnSpc>
              <a:buSzPts val="1200"/>
            </a:pPr>
            <a:r>
              <a:rPr lang="en-US" sz="2000"/>
              <a:t>No information on timelines/ roadmaps for implementation</a:t>
            </a:r>
            <a:endParaRPr sz="1800"/>
          </a:p>
        </p:txBody>
      </p:sp>
      <p:sp>
        <p:nvSpPr>
          <p:cNvPr id="978" name="Google Shape;978;p153"/>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2"/>
        <p:cNvGrpSpPr/>
        <p:nvPr/>
      </p:nvGrpSpPr>
      <p:grpSpPr>
        <a:xfrm>
          <a:off x="0" y="0"/>
          <a:ext cx="0" cy="0"/>
          <a:chOff x="0" y="0"/>
          <a:chExt cx="0" cy="0"/>
        </a:xfrm>
      </p:grpSpPr>
      <p:sp>
        <p:nvSpPr>
          <p:cNvPr id="983" name="Google Shape;983;p154"/>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a:t>Constraints and Scope of DTC</a:t>
            </a:r>
            <a:endParaRPr/>
          </a:p>
        </p:txBody>
      </p:sp>
      <p:sp>
        <p:nvSpPr>
          <p:cNvPr id="984" name="Google Shape;984;p154"/>
          <p:cNvSpPr txBox="1">
            <a:spLocks noGrp="1"/>
          </p:cNvSpPr>
          <p:nvPr>
            <p:ph type="body" idx="1"/>
          </p:nvPr>
        </p:nvSpPr>
        <p:spPr>
          <a:xfrm>
            <a:off x="1981200" y="1600200"/>
            <a:ext cx="8229600" cy="4525962"/>
          </a:xfrm>
          <a:prstGeom prst="rect">
            <a:avLst/>
          </a:prstGeom>
          <a:noFill/>
          <a:ln>
            <a:noFill/>
          </a:ln>
        </p:spPr>
        <p:txBody>
          <a:bodyPr spcFirstLastPara="1" wrap="square" lIns="91425" tIns="45700" rIns="91425" bIns="45700" anchor="t" anchorCtr="0">
            <a:noAutofit/>
          </a:bodyPr>
          <a:lstStyle/>
          <a:p>
            <a:pPr marL="0" indent="0">
              <a:lnSpc>
                <a:spcPct val="80000"/>
              </a:lnSpc>
              <a:buSzPts val="1300"/>
            </a:pPr>
            <a:r>
              <a:rPr lang="en-US" sz="2200"/>
              <a:t>DTC comprised of CAD managers with lots of involvement with EDA vendors</a:t>
            </a:r>
            <a:endParaRPr sz="1800"/>
          </a:p>
          <a:p>
            <a:pPr marL="0" indent="0">
              <a:buNone/>
            </a:pPr>
            <a:endParaRPr sz="1800"/>
          </a:p>
          <a:p>
            <a:pPr marL="0" indent="0">
              <a:lnSpc>
                <a:spcPct val="80000"/>
              </a:lnSpc>
              <a:buSzPts val="1300"/>
            </a:pPr>
            <a:r>
              <a:rPr lang="en-US" sz="2200"/>
              <a:t>High sensitivity of the confidential nature of contract related aspects as well the general topic of collusion</a:t>
            </a:r>
            <a:endParaRPr sz="1800"/>
          </a:p>
          <a:p>
            <a:pPr marL="0" indent="0">
              <a:buNone/>
            </a:pPr>
            <a:endParaRPr sz="1800"/>
          </a:p>
          <a:p>
            <a:pPr marL="0" indent="0">
              <a:lnSpc>
                <a:spcPct val="80000"/>
              </a:lnSpc>
              <a:buSzPts val="1300"/>
            </a:pPr>
            <a:r>
              <a:rPr lang="en-US" sz="2200"/>
              <a:t>This limits our ability to address certain topics</a:t>
            </a:r>
            <a:endParaRPr sz="1800"/>
          </a:p>
          <a:p>
            <a:pPr marL="0" indent="0">
              <a:buNone/>
            </a:pPr>
            <a:endParaRPr sz="1800"/>
          </a:p>
          <a:p>
            <a:pPr marL="0" indent="0">
              <a:lnSpc>
                <a:spcPct val="80000"/>
              </a:lnSpc>
              <a:buSzPts val="1300"/>
            </a:pPr>
            <a:r>
              <a:rPr lang="en-US" sz="2200"/>
              <a:t>Technical focus regarding joint EDA requirements worked well</a:t>
            </a:r>
            <a:endParaRPr sz="1800"/>
          </a:p>
          <a:p>
            <a:pPr marL="0" indent="0">
              <a:buNone/>
            </a:pPr>
            <a:endParaRPr sz="1800"/>
          </a:p>
          <a:p>
            <a:pPr marL="0" indent="0">
              <a:lnSpc>
                <a:spcPct val="80000"/>
              </a:lnSpc>
              <a:buSzPts val="1300"/>
            </a:pPr>
            <a:r>
              <a:rPr lang="en-US" sz="2200"/>
              <a:t>New focus likely in longer term EDA roadmaps (3+ years out) and standards</a:t>
            </a:r>
            <a:endParaRPr sz="1800"/>
          </a:p>
          <a:p>
            <a:pPr marL="457200" lvl="1" indent="0">
              <a:lnSpc>
                <a:spcPct val="80000"/>
              </a:lnSpc>
              <a:buSzPts val="1200"/>
            </a:pPr>
            <a:r>
              <a:rPr lang="en-US" sz="2000"/>
              <a:t>Cooperation potential with DATC, CANDE on contributions to ITRS</a:t>
            </a:r>
            <a:endParaRPr sz="1800"/>
          </a:p>
          <a:p>
            <a:pPr marL="0" indent="0">
              <a:buNone/>
            </a:pPr>
            <a:endParaRPr sz="1800"/>
          </a:p>
          <a:p>
            <a:pPr marL="0" indent="0">
              <a:buNone/>
            </a:pPr>
            <a:endParaRPr sz="1800"/>
          </a:p>
        </p:txBody>
      </p:sp>
      <p:sp>
        <p:nvSpPr>
          <p:cNvPr id="985" name="Google Shape;985;p154"/>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0"/>
        <p:cNvGrpSpPr/>
        <p:nvPr/>
      </p:nvGrpSpPr>
      <p:grpSpPr>
        <a:xfrm>
          <a:off x="0" y="0"/>
          <a:ext cx="0" cy="0"/>
          <a:chOff x="0" y="0"/>
          <a:chExt cx="0" cy="0"/>
        </a:xfrm>
      </p:grpSpPr>
      <p:sp>
        <p:nvSpPr>
          <p:cNvPr id="991" name="Google Shape;991;p155"/>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
        <p:nvSpPr>
          <p:cNvPr id="992" name="Google Shape;992;p155"/>
          <p:cNvSpPr txBox="1">
            <a:spLocks noGrp="1"/>
          </p:cNvSpPr>
          <p:nvPr>
            <p:ph type="ctrTitle"/>
          </p:nvPr>
        </p:nvSpPr>
        <p:spPr>
          <a:xfrm>
            <a:off x="2209800" y="228600"/>
            <a:ext cx="7772400" cy="2057400"/>
          </a:xfrm>
          <a:prstGeom prst="rect">
            <a:avLst/>
          </a:prstGeom>
          <a:noFill/>
          <a:ln>
            <a:noFill/>
          </a:ln>
        </p:spPr>
        <p:txBody>
          <a:bodyPr spcFirstLastPara="1" wrap="square" lIns="91425" tIns="45700" rIns="91425" bIns="45700" anchor="t" anchorCtr="0">
            <a:noAutofit/>
          </a:bodyPr>
          <a:lstStyle/>
          <a:p>
            <a:pPr indent="0" algn="l">
              <a:buClr>
                <a:schemeClr val="dk2"/>
              </a:buClr>
              <a:buNone/>
            </a:pPr>
            <a:r>
              <a:rPr lang="en-US"/>
              <a:t>DTC Gap Analysis Study Groups</a:t>
            </a:r>
            <a:br>
              <a:rPr lang="en-US"/>
            </a:br>
            <a:r>
              <a:rPr lang="en-US"/>
              <a:t>Effort Completion Report</a:t>
            </a:r>
            <a:endParaRPr/>
          </a:p>
        </p:txBody>
      </p:sp>
      <p:sp>
        <p:nvSpPr>
          <p:cNvPr id="993" name="Google Shape;993;p155"/>
          <p:cNvSpPr txBox="1">
            <a:spLocks noGrp="1"/>
          </p:cNvSpPr>
          <p:nvPr>
            <p:ph type="subTitle" idx="1"/>
          </p:nvPr>
        </p:nvSpPr>
        <p:spPr>
          <a:xfrm>
            <a:off x="2286000" y="2362200"/>
            <a:ext cx="6477000" cy="3886200"/>
          </a:xfrm>
          <a:prstGeom prst="rect">
            <a:avLst/>
          </a:prstGeom>
          <a:noFill/>
          <a:ln>
            <a:noFill/>
          </a:ln>
        </p:spPr>
        <p:txBody>
          <a:bodyPr spcFirstLastPara="1" wrap="square" lIns="91425" tIns="45700" rIns="91425" bIns="45700" anchor="t" anchorCtr="0">
            <a:noAutofit/>
          </a:bodyPr>
          <a:lstStyle/>
          <a:p>
            <a:pPr algn="l">
              <a:spcBef>
                <a:spcPts val="360"/>
              </a:spcBef>
            </a:pPr>
            <a:r>
              <a:rPr lang="en-US" sz="1800"/>
              <a:t>Design Technology Committee (DTC)</a:t>
            </a:r>
            <a:endParaRPr sz="1800"/>
          </a:p>
          <a:p>
            <a:pPr algn="l">
              <a:spcBef>
                <a:spcPts val="360"/>
              </a:spcBef>
            </a:pPr>
            <a:endParaRPr sz="1800"/>
          </a:p>
          <a:p>
            <a:pPr algn="l">
              <a:spcBef>
                <a:spcPts val="360"/>
              </a:spcBef>
            </a:pPr>
            <a:r>
              <a:rPr lang="en-US" sz="1800"/>
              <a:t>Digital Implementation, Functional Verification</a:t>
            </a:r>
            <a:endParaRPr sz="1800"/>
          </a:p>
          <a:p>
            <a:pPr algn="l">
              <a:spcBef>
                <a:spcPts val="360"/>
              </a:spcBef>
            </a:pPr>
            <a:endParaRPr sz="1800"/>
          </a:p>
          <a:p>
            <a:pPr algn="l">
              <a:spcBef>
                <a:spcPts val="360"/>
              </a:spcBef>
            </a:pPr>
            <a:r>
              <a:rPr lang="en-US" sz="1800"/>
              <a:t>DAC, June 4, 2012</a:t>
            </a:r>
            <a:endParaRPr sz="1800"/>
          </a:p>
          <a:p>
            <a:pPr algn="l">
              <a:spcBef>
                <a:spcPts val="360"/>
              </a:spcBef>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8"/>
        <p:cNvGrpSpPr/>
        <p:nvPr/>
      </p:nvGrpSpPr>
      <p:grpSpPr>
        <a:xfrm>
          <a:off x="0" y="0"/>
          <a:ext cx="0" cy="0"/>
          <a:chOff x="0" y="0"/>
          <a:chExt cx="0" cy="0"/>
        </a:xfrm>
      </p:grpSpPr>
      <p:sp>
        <p:nvSpPr>
          <p:cNvPr id="999" name="Google Shape;999;p156"/>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a:t>Outline of Presentation</a:t>
            </a:r>
            <a:endParaRPr/>
          </a:p>
        </p:txBody>
      </p:sp>
      <p:sp>
        <p:nvSpPr>
          <p:cNvPr id="1000" name="Google Shape;1000;p156"/>
          <p:cNvSpPr txBox="1">
            <a:spLocks noGrp="1"/>
          </p:cNvSpPr>
          <p:nvPr>
            <p:ph type="body" idx="1"/>
          </p:nvPr>
        </p:nvSpPr>
        <p:spPr>
          <a:xfrm>
            <a:off x="1981200" y="1447800"/>
            <a:ext cx="8229600" cy="4678362"/>
          </a:xfrm>
          <a:prstGeom prst="rect">
            <a:avLst/>
          </a:prstGeom>
          <a:noFill/>
          <a:ln>
            <a:noFill/>
          </a:ln>
        </p:spPr>
        <p:txBody>
          <a:bodyPr spcFirstLastPara="1" wrap="square" lIns="91425" tIns="45700" rIns="91425" bIns="45700" anchor="t" anchorCtr="0">
            <a:noAutofit/>
          </a:bodyPr>
          <a:lstStyle/>
          <a:p>
            <a:pPr marL="0" indent="0">
              <a:lnSpc>
                <a:spcPct val="80000"/>
              </a:lnSpc>
              <a:buSzPts val="1300"/>
            </a:pPr>
            <a:r>
              <a:rPr lang="en-US" sz="2200"/>
              <a:t>Present to industry and academia the DTC assessment of EDA tools gap severity and projected progress towards gap resolution</a:t>
            </a:r>
            <a:endParaRPr sz="1800"/>
          </a:p>
          <a:p>
            <a:pPr marL="0" indent="0">
              <a:buNone/>
            </a:pPr>
            <a:endParaRPr sz="1800"/>
          </a:p>
          <a:p>
            <a:pPr marL="0" indent="0">
              <a:lnSpc>
                <a:spcPct val="80000"/>
              </a:lnSpc>
              <a:buSzPts val="1300"/>
            </a:pPr>
            <a:r>
              <a:rPr lang="en-US" sz="2200"/>
              <a:t>Help EDA industry to see disconnects viewed collectively by all DTC members</a:t>
            </a:r>
            <a:endParaRPr sz="1800"/>
          </a:p>
          <a:p>
            <a:pPr marL="0" indent="0">
              <a:buNone/>
            </a:pPr>
            <a:endParaRPr sz="1800"/>
          </a:p>
          <a:p>
            <a:pPr marL="0" indent="0">
              <a:lnSpc>
                <a:spcPct val="80000"/>
              </a:lnSpc>
              <a:buSzPts val="1300"/>
            </a:pPr>
            <a:r>
              <a:rPr lang="en-US" sz="2200"/>
              <a:t>Help academia to see areas where EDA industry is not doing enough to address design needs</a:t>
            </a:r>
            <a:endParaRPr sz="1800"/>
          </a:p>
          <a:p>
            <a:pPr marL="0" indent="0">
              <a:buNone/>
            </a:pPr>
            <a:endParaRPr sz="1800"/>
          </a:p>
          <a:p>
            <a:pPr marL="0" indent="0">
              <a:lnSpc>
                <a:spcPct val="80000"/>
              </a:lnSpc>
              <a:buSzPts val="1300"/>
            </a:pPr>
            <a:r>
              <a:rPr lang="en-US" sz="2200"/>
              <a:t>Lessons learned</a:t>
            </a:r>
            <a:endParaRPr sz="1800"/>
          </a:p>
          <a:p>
            <a:pPr marL="0" indent="0">
              <a:buNone/>
            </a:pPr>
            <a:endParaRPr sz="1800"/>
          </a:p>
          <a:p>
            <a:pPr marL="0" indent="0">
              <a:lnSpc>
                <a:spcPct val="80000"/>
              </a:lnSpc>
              <a:buSzPts val="1300"/>
            </a:pPr>
            <a:r>
              <a:rPr lang="en-US" sz="2200"/>
              <a:t>Conclusions and discussions on how to move forward from here</a:t>
            </a:r>
            <a:endParaRPr sz="1800"/>
          </a:p>
          <a:p>
            <a:pPr marL="0" indent="0">
              <a:buNone/>
            </a:pPr>
            <a:endParaRPr sz="1800"/>
          </a:p>
        </p:txBody>
      </p:sp>
      <p:sp>
        <p:nvSpPr>
          <p:cNvPr id="1001" name="Google Shape;1001;p156"/>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157"/>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sz="3600"/>
              <a:t>Motivation for Current Study Groups</a:t>
            </a:r>
            <a:br>
              <a:rPr lang="en-US" sz="3600"/>
            </a:br>
            <a:r>
              <a:rPr lang="en-US" sz="2000"/>
              <a:t>(from DAC 2011 presentation)</a:t>
            </a:r>
            <a:endParaRPr/>
          </a:p>
        </p:txBody>
      </p:sp>
      <p:sp>
        <p:nvSpPr>
          <p:cNvPr id="1007" name="Google Shape;1007;p157"/>
          <p:cNvSpPr txBox="1">
            <a:spLocks noGrp="1"/>
          </p:cNvSpPr>
          <p:nvPr>
            <p:ph type="body" idx="1"/>
          </p:nvPr>
        </p:nvSpPr>
        <p:spPr>
          <a:xfrm>
            <a:off x="2005012" y="1873250"/>
            <a:ext cx="8229600" cy="4525962"/>
          </a:xfrm>
          <a:prstGeom prst="rect">
            <a:avLst/>
          </a:prstGeom>
          <a:noFill/>
          <a:ln>
            <a:noFill/>
          </a:ln>
        </p:spPr>
        <p:txBody>
          <a:bodyPr spcFirstLastPara="1" wrap="square" lIns="91425" tIns="45700" rIns="91425" bIns="45700" anchor="t" anchorCtr="0">
            <a:noAutofit/>
          </a:bodyPr>
          <a:lstStyle/>
          <a:p>
            <a:pPr marL="0" indent="0">
              <a:lnSpc>
                <a:spcPct val="80000"/>
              </a:lnSpc>
              <a:buSzPts val="1500"/>
            </a:pPr>
            <a:r>
              <a:rPr lang="en-US" sz="2500"/>
              <a:t>Establish a common set of gaps and requirements of current EDA capabilities based on the needs of the DTC member companies</a:t>
            </a:r>
            <a:endParaRPr sz="1800"/>
          </a:p>
          <a:p>
            <a:pPr marL="0" indent="0">
              <a:buNone/>
            </a:pPr>
            <a:endParaRPr sz="1800"/>
          </a:p>
          <a:p>
            <a:pPr marL="0" indent="0">
              <a:lnSpc>
                <a:spcPct val="80000"/>
              </a:lnSpc>
              <a:buSzPts val="1500"/>
            </a:pPr>
            <a:r>
              <a:rPr lang="en-US" sz="2500"/>
              <a:t>Align with EDA vendors to enable efficient use of precious EDA R&amp;D resources</a:t>
            </a:r>
            <a:endParaRPr sz="1800"/>
          </a:p>
          <a:p>
            <a:pPr marL="0" indent="0">
              <a:buNone/>
            </a:pPr>
            <a:endParaRPr sz="1800"/>
          </a:p>
          <a:p>
            <a:pPr marL="0" indent="0">
              <a:lnSpc>
                <a:spcPct val="80000"/>
              </a:lnSpc>
              <a:buSzPts val="1500"/>
            </a:pPr>
            <a:r>
              <a:rPr lang="en-US" sz="2500"/>
              <a:t>Engage in more dialogues on methodologies, flows, advances in tool technologies and use models</a:t>
            </a:r>
            <a:endParaRPr sz="1800"/>
          </a:p>
          <a:p>
            <a:pPr marL="0" indent="0">
              <a:buNone/>
            </a:pPr>
            <a:endParaRPr sz="1800"/>
          </a:p>
          <a:p>
            <a:pPr marL="0" indent="0">
              <a:lnSpc>
                <a:spcPct val="80000"/>
              </a:lnSpc>
              <a:buSzPts val="1500"/>
            </a:pPr>
            <a:r>
              <a:rPr lang="en-US" sz="2500"/>
              <a:t>Drive EDA roadmaps</a:t>
            </a:r>
            <a:endParaRPr sz="1800"/>
          </a:p>
          <a:p>
            <a:pPr marL="0" indent="0">
              <a:buNone/>
            </a:pPr>
            <a:endParaRPr sz="1800"/>
          </a:p>
          <a:p>
            <a:pPr marL="0" indent="0">
              <a:buNone/>
            </a:pPr>
            <a:endParaRPr sz="1800"/>
          </a:p>
          <a:p>
            <a:pPr marL="0" indent="0">
              <a:buNone/>
            </a:pP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1"/>
        <p:cNvGrpSpPr/>
        <p:nvPr/>
      </p:nvGrpSpPr>
      <p:grpSpPr>
        <a:xfrm>
          <a:off x="0" y="0"/>
          <a:ext cx="0" cy="0"/>
          <a:chOff x="0" y="0"/>
          <a:chExt cx="0" cy="0"/>
        </a:xfrm>
      </p:grpSpPr>
      <p:sp>
        <p:nvSpPr>
          <p:cNvPr id="1012" name="Google Shape;1012;p158"/>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a:t>Status of Activities</a:t>
            </a:r>
            <a:endParaRPr/>
          </a:p>
        </p:txBody>
      </p:sp>
      <p:sp>
        <p:nvSpPr>
          <p:cNvPr id="1013" name="Google Shape;1013;p158"/>
          <p:cNvSpPr txBox="1">
            <a:spLocks noGrp="1"/>
          </p:cNvSpPr>
          <p:nvPr>
            <p:ph type="body" idx="1"/>
          </p:nvPr>
        </p:nvSpPr>
        <p:spPr>
          <a:xfrm>
            <a:off x="1981200" y="1600200"/>
            <a:ext cx="8229600" cy="4525962"/>
          </a:xfrm>
          <a:prstGeom prst="rect">
            <a:avLst/>
          </a:prstGeom>
          <a:noFill/>
          <a:ln>
            <a:noFill/>
          </a:ln>
        </p:spPr>
        <p:txBody>
          <a:bodyPr spcFirstLastPara="1" wrap="square" lIns="91425" tIns="45700" rIns="91425" bIns="45700" anchor="t" anchorCtr="0">
            <a:noAutofit/>
          </a:bodyPr>
          <a:lstStyle/>
          <a:p>
            <a:pPr marL="0" indent="0">
              <a:lnSpc>
                <a:spcPct val="80000"/>
              </a:lnSpc>
              <a:buSzPts val="1500"/>
            </a:pPr>
            <a:r>
              <a:rPr lang="en-US" sz="2500"/>
              <a:t>Over the past 12 months DTC member company representatives have held many telephone conferences with individual EDA company representatives on our combined EDA requirements for the next 12 – 18 months</a:t>
            </a:r>
            <a:endParaRPr sz="1800"/>
          </a:p>
          <a:p>
            <a:pPr marL="0" indent="0">
              <a:buNone/>
            </a:pPr>
            <a:endParaRPr sz="1800"/>
          </a:p>
          <a:p>
            <a:pPr marL="0" indent="0">
              <a:lnSpc>
                <a:spcPct val="80000"/>
              </a:lnSpc>
              <a:buSzPts val="1500"/>
            </a:pPr>
            <a:r>
              <a:rPr lang="en-US" sz="2500"/>
              <a:t>Explanations and discussions around the DTC’s EDA requirements in digital implementation and functional verification </a:t>
            </a:r>
            <a:endParaRPr sz="1800"/>
          </a:p>
          <a:p>
            <a:pPr marL="0" indent="0">
              <a:buNone/>
            </a:pPr>
            <a:endParaRPr sz="1800"/>
          </a:p>
          <a:p>
            <a:pPr marL="0" indent="0">
              <a:lnSpc>
                <a:spcPct val="80000"/>
              </a:lnSpc>
              <a:buSzPts val="1500"/>
            </a:pPr>
            <a:r>
              <a:rPr lang="en-US" sz="2500"/>
              <a:t>Expectations of feedback by the EDA vendors regarding the implementation timeline of these requirements</a:t>
            </a:r>
            <a:endParaRPr sz="1800"/>
          </a:p>
        </p:txBody>
      </p:sp>
      <p:sp>
        <p:nvSpPr>
          <p:cNvPr id="1014" name="Google Shape;1014;p158"/>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9"/>
        <p:cNvGrpSpPr/>
        <p:nvPr/>
      </p:nvGrpSpPr>
      <p:grpSpPr>
        <a:xfrm>
          <a:off x="0" y="0"/>
          <a:ext cx="0" cy="0"/>
          <a:chOff x="0" y="0"/>
          <a:chExt cx="0" cy="0"/>
        </a:xfrm>
      </p:grpSpPr>
      <p:sp>
        <p:nvSpPr>
          <p:cNvPr id="1020" name="Google Shape;1020;p159"/>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sz="2800"/>
              <a:t>Digital Implementation High Level Gaps</a:t>
            </a:r>
            <a:endParaRPr/>
          </a:p>
        </p:txBody>
      </p:sp>
      <p:graphicFrame>
        <p:nvGraphicFramePr>
          <p:cNvPr id="1021" name="Google Shape;1021;p159"/>
          <p:cNvGraphicFramePr/>
          <p:nvPr/>
        </p:nvGraphicFramePr>
        <p:xfrm>
          <a:off x="1981200" y="1219201"/>
          <a:ext cx="8229550" cy="7924865"/>
        </p:xfrm>
        <a:graphic>
          <a:graphicData uri="http://schemas.openxmlformats.org/drawingml/2006/table">
            <a:tbl>
              <a:tblPr>
                <a:noFill/>
              </a:tblPr>
              <a:tblGrid>
                <a:gridCol w="4038600">
                  <a:extLst>
                    <a:ext uri="{9D8B030D-6E8A-4147-A177-3AD203B41FA5}">
                      <a16:colId xmlns:a16="http://schemas.microsoft.com/office/drawing/2014/main" val="20000"/>
                    </a:ext>
                  </a:extLst>
                </a:gridCol>
                <a:gridCol w="288925">
                  <a:extLst>
                    <a:ext uri="{9D8B030D-6E8A-4147-A177-3AD203B41FA5}">
                      <a16:colId xmlns:a16="http://schemas.microsoft.com/office/drawing/2014/main" val="20001"/>
                    </a:ext>
                  </a:extLst>
                </a:gridCol>
                <a:gridCol w="290500">
                  <a:extLst>
                    <a:ext uri="{9D8B030D-6E8A-4147-A177-3AD203B41FA5}">
                      <a16:colId xmlns:a16="http://schemas.microsoft.com/office/drawing/2014/main" val="20002"/>
                    </a:ext>
                  </a:extLst>
                </a:gridCol>
                <a:gridCol w="288925">
                  <a:extLst>
                    <a:ext uri="{9D8B030D-6E8A-4147-A177-3AD203B41FA5}">
                      <a16:colId xmlns:a16="http://schemas.microsoft.com/office/drawing/2014/main" val="20003"/>
                    </a:ext>
                  </a:extLst>
                </a:gridCol>
                <a:gridCol w="290500">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90500">
                  <a:extLst>
                    <a:ext uri="{9D8B030D-6E8A-4147-A177-3AD203B41FA5}">
                      <a16:colId xmlns:a16="http://schemas.microsoft.com/office/drawing/2014/main" val="20007"/>
                    </a:ext>
                  </a:extLst>
                </a:gridCol>
                <a:gridCol w="288925">
                  <a:extLst>
                    <a:ext uri="{9D8B030D-6E8A-4147-A177-3AD203B41FA5}">
                      <a16:colId xmlns:a16="http://schemas.microsoft.com/office/drawing/2014/main" val="20008"/>
                    </a:ext>
                  </a:extLst>
                </a:gridCol>
                <a:gridCol w="290500">
                  <a:extLst>
                    <a:ext uri="{9D8B030D-6E8A-4147-A177-3AD203B41FA5}">
                      <a16:colId xmlns:a16="http://schemas.microsoft.com/office/drawing/2014/main" val="20009"/>
                    </a:ext>
                  </a:extLst>
                </a:gridCol>
                <a:gridCol w="288925">
                  <a:extLst>
                    <a:ext uri="{9D8B030D-6E8A-4147-A177-3AD203B41FA5}">
                      <a16:colId xmlns:a16="http://schemas.microsoft.com/office/drawing/2014/main" val="20010"/>
                    </a:ext>
                  </a:extLst>
                </a:gridCol>
                <a:gridCol w="323850">
                  <a:extLst>
                    <a:ext uri="{9D8B030D-6E8A-4147-A177-3AD203B41FA5}">
                      <a16:colId xmlns:a16="http://schemas.microsoft.com/office/drawing/2014/main" val="20011"/>
                    </a:ext>
                  </a:extLst>
                </a:gridCol>
                <a:gridCol w="323850">
                  <a:extLst>
                    <a:ext uri="{9D8B030D-6E8A-4147-A177-3AD203B41FA5}">
                      <a16:colId xmlns:a16="http://schemas.microsoft.com/office/drawing/2014/main" val="20012"/>
                    </a:ext>
                  </a:extLst>
                </a:gridCol>
                <a:gridCol w="323850">
                  <a:extLst>
                    <a:ext uri="{9D8B030D-6E8A-4147-A177-3AD203B41FA5}">
                      <a16:colId xmlns:a16="http://schemas.microsoft.com/office/drawing/2014/main" val="20013"/>
                    </a:ext>
                  </a:extLst>
                </a:gridCol>
                <a:gridCol w="323850">
                  <a:extLst>
                    <a:ext uri="{9D8B030D-6E8A-4147-A177-3AD203B41FA5}">
                      <a16:colId xmlns:a16="http://schemas.microsoft.com/office/drawing/2014/main" val="20014"/>
                    </a:ext>
                  </a:extLst>
                </a:gridCol>
              </a:tblGrid>
              <a:tr h="396875">
                <a:tc>
                  <a:txBody>
                    <a:bodyPr/>
                    <a:lstStyle/>
                    <a:p>
                      <a:pPr marL="0" lvl="0" indent="0" algn="ctr" rtl="0">
                        <a:spcBef>
                          <a:spcPts val="0"/>
                        </a:spcBef>
                        <a:spcAft>
                          <a:spcPts val="0"/>
                        </a:spcAft>
                        <a:buFont typeface="Arial"/>
                        <a:buNone/>
                      </a:pPr>
                      <a:r>
                        <a:rPr lang="en-US" sz="1000">
                          <a:solidFill>
                            <a:schemeClr val="dk1"/>
                          </a:solidFill>
                          <a:latin typeface="Arial"/>
                          <a:ea typeface="Arial"/>
                          <a:cs typeface="Arial"/>
                          <a:sym typeface="Arial"/>
                        </a:rPr>
                        <a:t>Gap Description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gridSpan="5">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Gap Severity – DTC view</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Gap Severity – EDA view</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Progress Towards Gap Resolution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Power and Power Grid / IR Analysis: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1"/>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Accuracy &amp; Silicon Correlation (including Early Analysis)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2"/>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Vector-less Techniques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3"/>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Performance &amp; Capacity (incl. derivation of Switching Activities)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4"/>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Clock Tree Synthesis / Insertion: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5"/>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Process Variation Aware Clock Tree Synthesis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6"/>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Better support of Hybrid Distributions (trees &amp; grids combined)</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7"/>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Better Pre-route and Metal Fill Estimation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8"/>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Physical Synthesis – see the next slide</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9"/>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Power Optimization: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0"/>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Needed at each step in the Flow (incl. Early Power Optimization)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1"/>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Multi-Vt Optimization, Cell Sizing &amp; Buffering for timing &amp; power</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92D05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2"/>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Route:</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3"/>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Quality of Results (incl. DFM, timing &amp; SI closure, fill awareness)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4"/>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Throughput</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5"/>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ECO:</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6"/>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Logic Based ECO</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7"/>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Timing Closure Driven ECO</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8"/>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Circuit Based ECO (incl. late changes in macro, I/O block, IP)</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9"/>
                  </a:ext>
                </a:extLst>
              </a:tr>
            </a:tbl>
          </a:graphicData>
        </a:graphic>
      </p:graphicFrame>
      <p:sp>
        <p:nvSpPr>
          <p:cNvPr id="1022" name="Google Shape;1022;p159"/>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
        <p:nvSpPr>
          <p:cNvPr id="1023" name="Google Shape;1023;p159"/>
          <p:cNvSpPr txBox="1"/>
          <p:nvPr/>
        </p:nvSpPr>
        <p:spPr>
          <a:xfrm>
            <a:off x="2279650" y="1557337"/>
            <a:ext cx="6894512" cy="2216150"/>
          </a:xfrm>
          <a:prstGeom prst="rect">
            <a:avLst/>
          </a:prstGeom>
          <a:solidFill>
            <a:schemeClr val="lt1"/>
          </a:solidFill>
          <a:ln w="9525" cap="rnd" cmpd="sng">
            <a:solidFill>
              <a:srgbClr val="FF0000"/>
            </a:solidFill>
            <a:prstDash val="solid"/>
            <a:miter lim="8000"/>
            <a:headEnd type="none" w="sm" len="sm"/>
            <a:tailEnd type="none" w="sm" len="sm"/>
          </a:ln>
        </p:spPr>
        <p:txBody>
          <a:bodyPr spcFirstLastPara="1" wrap="square" lIns="91425" tIns="45700" rIns="91425" bIns="45700" anchor="t" anchorCtr="0">
            <a:noAutofit/>
          </a:bodyPr>
          <a:lstStyle/>
          <a:p>
            <a:pPr>
              <a:buClr>
                <a:srgbClr val="000000"/>
              </a:buClr>
            </a:pPr>
            <a:r>
              <a:rPr lang="en-US" kern="0">
                <a:solidFill>
                  <a:srgbClr val="000000"/>
                </a:solidFill>
                <a:latin typeface="Arial"/>
                <a:ea typeface="Arial"/>
                <a:cs typeface="Arial"/>
                <a:sym typeface="Arial"/>
              </a:rPr>
              <a:t>Table highlighting 3 attributes of individual gaps:</a:t>
            </a:r>
            <a:endParaRPr kern="0">
              <a:solidFill>
                <a:srgbClr val="000000"/>
              </a:solidFill>
              <a:latin typeface="Arial"/>
              <a:ea typeface="Arial"/>
              <a:cs typeface="Arial"/>
              <a:sym typeface="Arial"/>
            </a:endParaRPr>
          </a:p>
          <a:p>
            <a:pPr marL="0" lvl="1" indent="622300">
              <a:buClr>
                <a:srgbClr val="000000"/>
              </a:buClr>
              <a:buSzPts val="1400"/>
              <a:buFont typeface="Arial"/>
              <a:buChar char="■"/>
            </a:pPr>
            <a:r>
              <a:rPr lang="en-US" sz="1400" kern="0">
                <a:solidFill>
                  <a:srgbClr val="000000"/>
                </a:solidFill>
                <a:latin typeface="Arial"/>
                <a:ea typeface="Arial"/>
                <a:cs typeface="Arial"/>
                <a:sym typeface="Arial"/>
              </a:rPr>
              <a:t>Gap severity as perceived by DTC</a:t>
            </a:r>
            <a:endParaRPr kern="0">
              <a:solidFill>
                <a:srgbClr val="000000"/>
              </a:solidFill>
              <a:latin typeface="Arial"/>
              <a:ea typeface="Arial"/>
              <a:cs typeface="Arial"/>
              <a:sym typeface="Arial"/>
            </a:endParaRPr>
          </a:p>
          <a:p>
            <a:pPr marL="0" lvl="1" indent="622300">
              <a:buClr>
                <a:srgbClr val="000000"/>
              </a:buClr>
              <a:buSzPts val="1400"/>
              <a:buFont typeface="Arial"/>
              <a:buChar char="■"/>
            </a:pPr>
            <a:r>
              <a:rPr lang="en-US" sz="1400" kern="0">
                <a:solidFill>
                  <a:srgbClr val="000000"/>
                </a:solidFill>
                <a:latin typeface="Arial"/>
                <a:ea typeface="Arial"/>
                <a:cs typeface="Arial"/>
                <a:sym typeface="Arial"/>
              </a:rPr>
              <a:t>View of the gap severity by EDA vendors as perceived by DTC</a:t>
            </a:r>
            <a:endParaRPr kern="0">
              <a:solidFill>
                <a:srgbClr val="000000"/>
              </a:solidFill>
              <a:latin typeface="Arial"/>
              <a:ea typeface="Arial"/>
              <a:cs typeface="Arial"/>
              <a:sym typeface="Arial"/>
            </a:endParaRPr>
          </a:p>
          <a:p>
            <a:pPr marL="0" lvl="1" indent="622300">
              <a:buClr>
                <a:srgbClr val="000000"/>
              </a:buClr>
              <a:buSzPts val="1400"/>
              <a:buFont typeface="Arial"/>
              <a:buChar char="■"/>
            </a:pPr>
            <a:r>
              <a:rPr lang="en-US" sz="1400" kern="0">
                <a:solidFill>
                  <a:srgbClr val="000000"/>
                </a:solidFill>
                <a:latin typeface="Arial"/>
                <a:ea typeface="Arial"/>
                <a:cs typeface="Arial"/>
                <a:sym typeface="Arial"/>
              </a:rPr>
              <a:t>Projected progress towards gap resolution as perceived by DTC</a:t>
            </a:r>
            <a:endParaRPr kern="0">
              <a:solidFill>
                <a:srgbClr val="000000"/>
              </a:solidFill>
              <a:latin typeface="Arial"/>
              <a:ea typeface="Arial"/>
              <a:cs typeface="Arial"/>
              <a:sym typeface="Arial"/>
            </a:endParaRPr>
          </a:p>
          <a:p>
            <a:pPr>
              <a:buClr>
                <a:srgbClr val="000000"/>
              </a:buClr>
            </a:pPr>
            <a:r>
              <a:rPr lang="en-US" kern="0">
                <a:solidFill>
                  <a:srgbClr val="000000"/>
                </a:solidFill>
                <a:latin typeface="Arial"/>
                <a:ea typeface="Arial"/>
                <a:cs typeface="Arial"/>
                <a:sym typeface="Arial"/>
              </a:rPr>
              <a:t>The gap severity and slowness of the progress towards resolution highlighted by a bar length and color coding</a:t>
            </a:r>
            <a:endParaRPr kern="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8"/>
        <p:cNvGrpSpPr/>
        <p:nvPr/>
      </p:nvGrpSpPr>
      <p:grpSpPr>
        <a:xfrm>
          <a:off x="0" y="0"/>
          <a:ext cx="0" cy="0"/>
          <a:chOff x="0" y="0"/>
          <a:chExt cx="0" cy="0"/>
        </a:xfrm>
      </p:grpSpPr>
      <p:sp>
        <p:nvSpPr>
          <p:cNvPr id="1029" name="Google Shape;1029;p160"/>
          <p:cNvSpPr txBox="1">
            <a:spLocks noGrp="1"/>
          </p:cNvSpPr>
          <p:nvPr>
            <p:ph type="title"/>
          </p:nvPr>
        </p:nvSpPr>
        <p:spPr>
          <a:xfrm>
            <a:off x="1981200" y="274637"/>
            <a:ext cx="8229600" cy="1143000"/>
          </a:xfrm>
          <a:prstGeom prst="rect">
            <a:avLst/>
          </a:prstGeom>
          <a:noFill/>
          <a:ln>
            <a:noFill/>
          </a:ln>
        </p:spPr>
        <p:txBody>
          <a:bodyPr spcFirstLastPara="1" wrap="square" lIns="91425" tIns="45700" rIns="91425" bIns="45700" anchor="t" anchorCtr="0">
            <a:noAutofit/>
          </a:bodyPr>
          <a:lstStyle/>
          <a:p>
            <a:pPr indent="0">
              <a:buClr>
                <a:schemeClr val="dk2"/>
              </a:buClr>
              <a:buNone/>
            </a:pPr>
            <a:r>
              <a:rPr lang="en-US" sz="2800"/>
              <a:t>Physical Synthesis Detailed Gaps</a:t>
            </a:r>
            <a:endParaRPr/>
          </a:p>
        </p:txBody>
      </p:sp>
      <p:graphicFrame>
        <p:nvGraphicFramePr>
          <p:cNvPr id="1030" name="Google Shape;1030;p160"/>
          <p:cNvGraphicFramePr/>
          <p:nvPr/>
        </p:nvGraphicFramePr>
        <p:xfrm>
          <a:off x="1981200" y="1219201"/>
          <a:ext cx="8229550" cy="7924865"/>
        </p:xfrm>
        <a:graphic>
          <a:graphicData uri="http://schemas.openxmlformats.org/drawingml/2006/table">
            <a:tbl>
              <a:tblPr>
                <a:noFill/>
              </a:tblPr>
              <a:tblGrid>
                <a:gridCol w="4038600">
                  <a:extLst>
                    <a:ext uri="{9D8B030D-6E8A-4147-A177-3AD203B41FA5}">
                      <a16:colId xmlns:a16="http://schemas.microsoft.com/office/drawing/2014/main" val="20000"/>
                    </a:ext>
                  </a:extLst>
                </a:gridCol>
                <a:gridCol w="288925">
                  <a:extLst>
                    <a:ext uri="{9D8B030D-6E8A-4147-A177-3AD203B41FA5}">
                      <a16:colId xmlns:a16="http://schemas.microsoft.com/office/drawing/2014/main" val="20001"/>
                    </a:ext>
                  </a:extLst>
                </a:gridCol>
                <a:gridCol w="290500">
                  <a:extLst>
                    <a:ext uri="{9D8B030D-6E8A-4147-A177-3AD203B41FA5}">
                      <a16:colId xmlns:a16="http://schemas.microsoft.com/office/drawing/2014/main" val="20002"/>
                    </a:ext>
                  </a:extLst>
                </a:gridCol>
                <a:gridCol w="288925">
                  <a:extLst>
                    <a:ext uri="{9D8B030D-6E8A-4147-A177-3AD203B41FA5}">
                      <a16:colId xmlns:a16="http://schemas.microsoft.com/office/drawing/2014/main" val="20003"/>
                    </a:ext>
                  </a:extLst>
                </a:gridCol>
                <a:gridCol w="290500">
                  <a:extLst>
                    <a:ext uri="{9D8B030D-6E8A-4147-A177-3AD203B41FA5}">
                      <a16:colId xmlns:a16="http://schemas.microsoft.com/office/drawing/2014/main" val="20004"/>
                    </a:ext>
                  </a:extLst>
                </a:gridCol>
                <a:gridCol w="288925">
                  <a:extLst>
                    <a:ext uri="{9D8B030D-6E8A-4147-A177-3AD203B41FA5}">
                      <a16:colId xmlns:a16="http://schemas.microsoft.com/office/drawing/2014/main" val="20005"/>
                    </a:ext>
                  </a:extLst>
                </a:gridCol>
                <a:gridCol w="288925">
                  <a:extLst>
                    <a:ext uri="{9D8B030D-6E8A-4147-A177-3AD203B41FA5}">
                      <a16:colId xmlns:a16="http://schemas.microsoft.com/office/drawing/2014/main" val="20006"/>
                    </a:ext>
                  </a:extLst>
                </a:gridCol>
                <a:gridCol w="290500">
                  <a:extLst>
                    <a:ext uri="{9D8B030D-6E8A-4147-A177-3AD203B41FA5}">
                      <a16:colId xmlns:a16="http://schemas.microsoft.com/office/drawing/2014/main" val="20007"/>
                    </a:ext>
                  </a:extLst>
                </a:gridCol>
                <a:gridCol w="288925">
                  <a:extLst>
                    <a:ext uri="{9D8B030D-6E8A-4147-A177-3AD203B41FA5}">
                      <a16:colId xmlns:a16="http://schemas.microsoft.com/office/drawing/2014/main" val="20008"/>
                    </a:ext>
                  </a:extLst>
                </a:gridCol>
                <a:gridCol w="290500">
                  <a:extLst>
                    <a:ext uri="{9D8B030D-6E8A-4147-A177-3AD203B41FA5}">
                      <a16:colId xmlns:a16="http://schemas.microsoft.com/office/drawing/2014/main" val="20009"/>
                    </a:ext>
                  </a:extLst>
                </a:gridCol>
                <a:gridCol w="288925">
                  <a:extLst>
                    <a:ext uri="{9D8B030D-6E8A-4147-A177-3AD203B41FA5}">
                      <a16:colId xmlns:a16="http://schemas.microsoft.com/office/drawing/2014/main" val="20010"/>
                    </a:ext>
                  </a:extLst>
                </a:gridCol>
                <a:gridCol w="323850">
                  <a:extLst>
                    <a:ext uri="{9D8B030D-6E8A-4147-A177-3AD203B41FA5}">
                      <a16:colId xmlns:a16="http://schemas.microsoft.com/office/drawing/2014/main" val="20011"/>
                    </a:ext>
                  </a:extLst>
                </a:gridCol>
                <a:gridCol w="323850">
                  <a:extLst>
                    <a:ext uri="{9D8B030D-6E8A-4147-A177-3AD203B41FA5}">
                      <a16:colId xmlns:a16="http://schemas.microsoft.com/office/drawing/2014/main" val="20012"/>
                    </a:ext>
                  </a:extLst>
                </a:gridCol>
                <a:gridCol w="323850">
                  <a:extLst>
                    <a:ext uri="{9D8B030D-6E8A-4147-A177-3AD203B41FA5}">
                      <a16:colId xmlns:a16="http://schemas.microsoft.com/office/drawing/2014/main" val="20013"/>
                    </a:ext>
                  </a:extLst>
                </a:gridCol>
                <a:gridCol w="323850">
                  <a:extLst>
                    <a:ext uri="{9D8B030D-6E8A-4147-A177-3AD203B41FA5}">
                      <a16:colId xmlns:a16="http://schemas.microsoft.com/office/drawing/2014/main" val="20014"/>
                    </a:ext>
                  </a:extLst>
                </a:gridCol>
              </a:tblGrid>
              <a:tr h="396875">
                <a:tc>
                  <a:txBody>
                    <a:bodyPr/>
                    <a:lstStyle/>
                    <a:p>
                      <a:pPr marL="0" lvl="0" indent="0" algn="ctr" rtl="0">
                        <a:spcBef>
                          <a:spcPts val="0"/>
                        </a:spcBef>
                        <a:spcAft>
                          <a:spcPts val="0"/>
                        </a:spcAft>
                        <a:buFont typeface="Arial"/>
                        <a:buNone/>
                      </a:pPr>
                      <a:r>
                        <a:rPr lang="en-US" sz="1000">
                          <a:solidFill>
                            <a:schemeClr val="dk1"/>
                          </a:solidFill>
                          <a:latin typeface="Arial"/>
                          <a:ea typeface="Arial"/>
                          <a:cs typeface="Arial"/>
                          <a:sym typeface="Arial"/>
                        </a:rPr>
                        <a:t>Gap Description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gridSpan="5">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Gap Severity – DTC view</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Gap Severity – EDA view</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Progress Towards Gap Resolution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Quality of Results: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1"/>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Routing Layer and Routing Rule Aware Buffering</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2"/>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Over-buffering Avoidance</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3"/>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Placement Improvements to Increase Cell Utilization %</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4"/>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Support for Regular Structures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5"/>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Timing Convergence:</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6"/>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Less Miscorrelation due to Virtual Route</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92D05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7"/>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Better correlation between Synthesis, P&amp;R, Timing Sign-off</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92D05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08"/>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Wiring Friendly Implementation:</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09"/>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Need to Plan Early in the Flow</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0"/>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Include Estimated Metal Fill Effects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1"/>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Capacity, Runtime and Overall Design Closure:</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2"/>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Improved Tool Runtime</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3"/>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Improved Time for Overall Timing/Design Closure</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4"/>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Incremental Synthesis for Late Design Changes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0000"/>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5"/>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Improved Capacity</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6"/>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Multi-VDD Capabilities: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7"/>
                  </a:ext>
                </a:extLst>
              </a:tr>
              <a:tr h="247650">
                <a:tc>
                  <a:txBody>
                    <a:bodyPr/>
                    <a:lstStyle/>
                    <a:p>
                      <a:pPr marL="0" lvl="0" indent="165100" algn="l" rtl="0">
                        <a:spcBef>
                          <a:spcPts val="0"/>
                        </a:spcBef>
                        <a:spcAft>
                          <a:spcPts val="0"/>
                        </a:spcAft>
                        <a:buFont typeface="Arial"/>
                        <a:buNone/>
                      </a:pPr>
                      <a:r>
                        <a:rPr lang="en-US" sz="1000">
                          <a:solidFill>
                            <a:schemeClr val="dk1"/>
                          </a:solidFill>
                          <a:latin typeface="Arial"/>
                          <a:ea typeface="Arial"/>
                          <a:cs typeface="Arial"/>
                          <a:sym typeface="Arial"/>
                        </a:rPr>
                        <a:t>	Flow Maturity to handle Multi-voltage Domains</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C0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3F9FA"/>
                    </a:solidFill>
                  </a:tcPr>
                </a:tc>
                <a:extLst>
                  <a:ext uri="{0D108BD9-81ED-4DB2-BD59-A6C34878D82A}">
                    <a16:rowId xmlns:a16="http://schemas.microsoft.com/office/drawing/2014/main" val="10018"/>
                  </a:ext>
                </a:extLst>
              </a:tr>
              <a:tr h="247650">
                <a:tc>
                  <a:txBody>
                    <a:bodyPr/>
                    <a:lstStyle/>
                    <a:p>
                      <a:pPr marL="0" lvl="0" indent="0" algn="l" rtl="0">
                        <a:spcBef>
                          <a:spcPts val="0"/>
                        </a:spcBef>
                        <a:spcAft>
                          <a:spcPts val="0"/>
                        </a:spcAft>
                        <a:buFont typeface="Arial"/>
                        <a:buNone/>
                      </a:pPr>
                      <a:r>
                        <a:rPr lang="en-US" sz="1000">
                          <a:solidFill>
                            <a:schemeClr val="dk1"/>
                          </a:solidFill>
                          <a:latin typeface="Arial"/>
                          <a:ea typeface="Arial"/>
                          <a:cs typeface="Arial"/>
                          <a:sym typeface="Arial"/>
                        </a:rPr>
                        <a:t>Advanced OCV</a:t>
                      </a:r>
                      <a:endParaRPr/>
                    </a:p>
                  </a:txBody>
                  <a:tcPr marL="0" marR="0" marT="0" marB="0">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92D05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lt1"/>
                      </a:solidFill>
                      <a:prstDash val="solid"/>
                      <a:round/>
                      <a:headEnd type="none" w="sm" len="sm"/>
                      <a:tailEnd type="none" w="sm" len="sm"/>
                    </a:lnL>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FFFF00"/>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tc>
                  <a:txBody>
                    <a:bodyPr/>
                    <a:lstStyle/>
                    <a:p>
                      <a:pPr marL="0" lvl="0" indent="0" algn="l" rtl="0">
                        <a:spcBef>
                          <a:spcPts val="0"/>
                        </a:spcBef>
                        <a:spcAft>
                          <a:spcPts val="0"/>
                        </a:spcAft>
                        <a:buNone/>
                      </a:pPr>
                      <a:endParaRPr/>
                    </a:p>
                  </a:txBody>
                  <a:tcPr marL="91425" marR="91425" marT="91425" marB="91425">
                    <a:lnR w="28575"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E7F3F4"/>
                    </a:solidFill>
                  </a:tcPr>
                </a:tc>
                <a:extLst>
                  <a:ext uri="{0D108BD9-81ED-4DB2-BD59-A6C34878D82A}">
                    <a16:rowId xmlns:a16="http://schemas.microsoft.com/office/drawing/2014/main" val="10019"/>
                  </a:ext>
                </a:extLst>
              </a:tr>
            </a:tbl>
          </a:graphicData>
        </a:graphic>
      </p:graphicFrame>
      <p:sp>
        <p:nvSpPr>
          <p:cNvPr id="1031" name="Google Shape;1031;p160"/>
          <p:cNvSpPr txBox="1"/>
          <p:nvPr/>
        </p:nvSpPr>
        <p:spPr>
          <a:xfrm>
            <a:off x="4648200" y="6245225"/>
            <a:ext cx="2895600" cy="476250"/>
          </a:xfrm>
          <a:prstGeom prst="rect">
            <a:avLst/>
          </a:prstGeom>
          <a:noFill/>
          <a:ln>
            <a:noFill/>
          </a:ln>
        </p:spPr>
        <p:txBody>
          <a:bodyPr spcFirstLastPara="1" wrap="square" lIns="91425" tIns="45700" rIns="91425" bIns="45700" anchor="b" anchorCtr="0">
            <a:noAutofit/>
          </a:bodyPr>
          <a:lstStyle/>
          <a:p>
            <a:pPr algn="ctr">
              <a:buClr>
                <a:srgbClr val="000000"/>
              </a:buClr>
            </a:pPr>
            <a:r>
              <a:rPr lang="en-US" sz="1400" kern="0">
                <a:solidFill>
                  <a:srgbClr val="000000"/>
                </a:solidFill>
                <a:latin typeface="Arial"/>
                <a:ea typeface="Arial"/>
                <a:cs typeface="Arial"/>
                <a:sym typeface="Arial"/>
              </a:rPr>
              <a:t>Design Technology Committee</a:t>
            </a:r>
            <a:endParaRPr kern="0">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RC">
  <a:themeElements>
    <a:clrScheme name="SRC 13">
      <a:dk1>
        <a:srgbClr val="003562"/>
      </a:dk1>
      <a:lt1>
        <a:srgbClr val="FFFFFF"/>
      </a:lt1>
      <a:dk2>
        <a:srgbClr val="003562"/>
      </a:dk2>
      <a:lt2>
        <a:srgbClr val="6D7FA7"/>
      </a:lt2>
      <a:accent1>
        <a:srgbClr val="D2D8E4"/>
      </a:accent1>
      <a:accent2>
        <a:srgbClr val="E51837"/>
      </a:accent2>
      <a:accent3>
        <a:srgbClr val="FFFFFF"/>
      </a:accent3>
      <a:accent4>
        <a:srgbClr val="002C53"/>
      </a:accent4>
      <a:accent5>
        <a:srgbClr val="E5E9EF"/>
      </a:accent5>
      <a:accent6>
        <a:srgbClr val="CF1531"/>
      </a:accent6>
      <a:hlink>
        <a:srgbClr val="0066FF"/>
      </a:hlink>
      <a:folHlink>
        <a:srgbClr val="0066FF"/>
      </a:folHlink>
    </a:clrScheme>
    <a:fontScheme name="SR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ahoma" charset="0"/>
          </a:defRPr>
        </a:defPPr>
      </a:lstStyle>
    </a:lnDef>
  </a:objectDefaults>
  <a:extraClrSchemeLst>
    <a:extraClrScheme>
      <a:clrScheme name="S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R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R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R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R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R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R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R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R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R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R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R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RC 13">
        <a:dk1>
          <a:srgbClr val="003562"/>
        </a:dk1>
        <a:lt1>
          <a:srgbClr val="FFFFFF"/>
        </a:lt1>
        <a:dk2>
          <a:srgbClr val="003562"/>
        </a:dk2>
        <a:lt2>
          <a:srgbClr val="6D7FA7"/>
        </a:lt2>
        <a:accent1>
          <a:srgbClr val="D2D8E4"/>
        </a:accent1>
        <a:accent2>
          <a:srgbClr val="E51837"/>
        </a:accent2>
        <a:accent3>
          <a:srgbClr val="FFFFFF"/>
        </a:accent3>
        <a:accent4>
          <a:srgbClr val="002C53"/>
        </a:accent4>
        <a:accent5>
          <a:srgbClr val="E5E9EF"/>
        </a:accent5>
        <a:accent6>
          <a:srgbClr val="CF1531"/>
        </a:accent6>
        <a:hlink>
          <a:srgbClr val="0066FF"/>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ue Pearl DeLuxe">
  <a:themeElements>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fontScheme name="1_Blue Pearl DeLux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a:ln>
              <a:noFill/>
            </a:ln>
            <a:solidFill>
              <a:schemeClr val="tx1"/>
            </a:solidFill>
            <a:effectLst/>
            <a:latin typeface="Arial" pitchFamily="-108" charset="0"/>
            <a:ea typeface="Arial" pitchFamily="-108" charset="0"/>
            <a:cs typeface="Arial" pitchFamily="-108" charset="0"/>
          </a:defRPr>
        </a:defPPr>
      </a:lstStyle>
    </a:lnDef>
  </a:objectDefaults>
  <a:extraClrSchemeLst>
    <a:extraClrScheme>
      <a:clrScheme name="1_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1_Blue Pearl DeLuxe 2">
        <a:dk1>
          <a:srgbClr val="808080"/>
        </a:dk1>
        <a:lt1>
          <a:srgbClr val="FFFFFF"/>
        </a:lt1>
        <a:dk2>
          <a:srgbClr val="000000"/>
        </a:dk2>
        <a:lt2>
          <a:srgbClr val="CCCCFF"/>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ustom">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1289</Words>
  <Application>Microsoft Office PowerPoint</Application>
  <PresentationFormat>Widescreen</PresentationFormat>
  <Paragraphs>174</Paragraphs>
  <Slides>12</Slides>
  <Notes>12</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12</vt:i4>
      </vt:variant>
    </vt:vector>
  </HeadingPairs>
  <TitlesOfParts>
    <vt:vector size="22" baseType="lpstr">
      <vt:lpstr>Arial</vt:lpstr>
      <vt:lpstr>Calibri</vt:lpstr>
      <vt:lpstr>Calibri Light</vt:lpstr>
      <vt:lpstr>Tahoma</vt:lpstr>
      <vt:lpstr>Wingdings</vt:lpstr>
      <vt:lpstr>Office Theme</vt:lpstr>
      <vt:lpstr>SRC</vt:lpstr>
      <vt:lpstr>1_Blue Pearl DeLuxe</vt:lpstr>
      <vt:lpstr>Custom</vt:lpstr>
      <vt:lpstr>1_Custom</vt:lpstr>
      <vt:lpstr>DTC Update at CEDA BOG Meeting</vt:lpstr>
      <vt:lpstr>DTC Status Update</vt:lpstr>
      <vt:lpstr>Constraints and Scope of DTC</vt:lpstr>
      <vt:lpstr>DTC Gap Analysis Study Groups Effort Completion Report</vt:lpstr>
      <vt:lpstr>Outline of Presentation</vt:lpstr>
      <vt:lpstr>Motivation for Current Study Groups (from DAC 2011 presentation)</vt:lpstr>
      <vt:lpstr>Status of Activities</vt:lpstr>
      <vt:lpstr>Digital Implementation High Level Gaps</vt:lpstr>
      <vt:lpstr>Physical Synthesis Detailed Gaps</vt:lpstr>
      <vt:lpstr>Functional Verification High Level Gaps</vt:lpstr>
      <vt:lpstr>Lessons Learned</vt:lpstr>
      <vt:lpstr>Conclusions, Discussion on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Madie Nelson</dc:creator>
  <cp:lastModifiedBy>Madie Nelson</cp:lastModifiedBy>
  <cp:revision>50</cp:revision>
  <dcterms:created xsi:type="dcterms:W3CDTF">2022-06-09T15:14:19Z</dcterms:created>
  <dcterms:modified xsi:type="dcterms:W3CDTF">2022-06-09T18:32:59Z</dcterms:modified>
</cp:coreProperties>
</file>