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2" r:id="rId4"/>
  </p:sldMasterIdLst>
  <p:notesMasterIdLst>
    <p:notesMasterId r:id="rId15"/>
  </p:notesMasterIdLst>
  <p:sldIdLst>
    <p:sldId id="326" r:id="rId5"/>
    <p:sldId id="327" r:id="rId6"/>
    <p:sldId id="328" r:id="rId7"/>
    <p:sldId id="329" r:id="rId8"/>
    <p:sldId id="330" r:id="rId9"/>
    <p:sldId id="331" r:id="rId10"/>
    <p:sldId id="332" r:id="rId11"/>
    <p:sldId id="333" r:id="rId12"/>
    <p:sldId id="334" r:id="rId13"/>
    <p:sldId id="3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2" d="100"/>
          <a:sy n="72" d="100"/>
        </p:scale>
        <p:origin x="1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B57C6-860C-46AA-9A9F-6BD5EA735C9E}"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CAA84-DC94-43EE-8A62-4832C6E52B4F}" type="slidenum">
              <a:rPr lang="en-US" smtClean="0"/>
              <a:t>‹#›</a:t>
            </a:fld>
            <a:endParaRPr lang="en-US"/>
          </a:p>
        </p:txBody>
      </p:sp>
    </p:spTree>
    <p:extLst>
      <p:ext uri="{BB962C8B-B14F-4D97-AF65-F5344CB8AC3E}">
        <p14:creationId xmlns:p14="http://schemas.microsoft.com/office/powerpoint/2010/main" val="384347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159:notes"/>
          <p:cNvSpPr txBox="1">
            <a:spLocks noGrp="1"/>
          </p:cNvSpPr>
          <p:nvPr>
            <p:ph type="body" idx="1"/>
          </p:nvPr>
        </p:nvSpPr>
        <p:spPr>
          <a:xfrm>
            <a:off x="698500" y="4403725"/>
            <a:ext cx="5588000" cy="41735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9:notes"/>
          <p:cNvSpPr>
            <a:spLocks noGrp="1" noRot="1" noChangeAspect="1"/>
          </p:cNvSpPr>
          <p:nvPr>
            <p:ph type="sldImg" idx="2"/>
          </p:nvPr>
        </p:nvSpPr>
        <p:spPr>
          <a:xfrm>
            <a:off x="1176337" y="693737"/>
            <a:ext cx="4635500"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168:notes"/>
          <p:cNvSpPr txBox="1">
            <a:spLocks noGrp="1"/>
          </p:cNvSpPr>
          <p:nvPr>
            <p:ph type="body" idx="1"/>
          </p:nvPr>
        </p:nvSpPr>
        <p:spPr>
          <a:xfrm>
            <a:off x="698500" y="4403725"/>
            <a:ext cx="5588000" cy="41735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8:notes"/>
          <p:cNvSpPr>
            <a:spLocks noGrp="1" noRot="1" noChangeAspect="1"/>
          </p:cNvSpPr>
          <p:nvPr>
            <p:ph type="sldImg" idx="2"/>
          </p:nvPr>
        </p:nvSpPr>
        <p:spPr>
          <a:xfrm>
            <a:off x="1176337" y="693737"/>
            <a:ext cx="4635500"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160:notes"/>
          <p:cNvSpPr txBox="1">
            <a:spLocks noGrp="1"/>
          </p:cNvSpPr>
          <p:nvPr>
            <p:ph type="body" idx="1"/>
          </p:nvPr>
        </p:nvSpPr>
        <p:spPr>
          <a:xfrm>
            <a:off x="698500" y="4403725"/>
            <a:ext cx="5588000" cy="41735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60:notes"/>
          <p:cNvSpPr>
            <a:spLocks noGrp="1" noRot="1" noChangeAspect="1"/>
          </p:cNvSpPr>
          <p:nvPr>
            <p:ph type="sldImg" idx="2"/>
          </p:nvPr>
        </p:nvSpPr>
        <p:spPr>
          <a:xfrm>
            <a:off x="1176337" y="693737"/>
            <a:ext cx="4635500"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61:notes"/>
          <p:cNvSpPr txBox="1">
            <a:spLocks noGrp="1"/>
          </p:cNvSpPr>
          <p:nvPr>
            <p:ph type="body" idx="1"/>
          </p:nvPr>
        </p:nvSpPr>
        <p:spPr>
          <a:xfrm>
            <a:off x="698500" y="4403725"/>
            <a:ext cx="5588000" cy="41735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1:notes"/>
          <p:cNvSpPr>
            <a:spLocks noGrp="1" noRot="1" noChangeAspect="1"/>
          </p:cNvSpPr>
          <p:nvPr>
            <p:ph type="sldImg" idx="2"/>
          </p:nvPr>
        </p:nvSpPr>
        <p:spPr>
          <a:xfrm>
            <a:off x="1176337" y="693737"/>
            <a:ext cx="4635500"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62:notes"/>
          <p:cNvSpPr txBox="1">
            <a:spLocks noGrp="1"/>
          </p:cNvSpPr>
          <p:nvPr>
            <p:ph type="body" idx="1"/>
          </p:nvPr>
        </p:nvSpPr>
        <p:spPr>
          <a:xfrm>
            <a:off x="698500" y="4403725"/>
            <a:ext cx="5588000" cy="41735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2:notes"/>
          <p:cNvSpPr>
            <a:spLocks noGrp="1" noRot="1" noChangeAspect="1"/>
          </p:cNvSpPr>
          <p:nvPr>
            <p:ph type="sldImg" idx="2"/>
          </p:nvPr>
        </p:nvSpPr>
        <p:spPr>
          <a:xfrm>
            <a:off x="1176337" y="693737"/>
            <a:ext cx="4635500"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163:notes"/>
          <p:cNvSpPr txBox="1">
            <a:spLocks noGrp="1"/>
          </p:cNvSpPr>
          <p:nvPr>
            <p:ph type="body" idx="1"/>
          </p:nvPr>
        </p:nvSpPr>
        <p:spPr>
          <a:xfrm>
            <a:off x="698500" y="4403725"/>
            <a:ext cx="5588000" cy="41735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3:notes"/>
          <p:cNvSpPr>
            <a:spLocks noGrp="1" noRot="1" noChangeAspect="1"/>
          </p:cNvSpPr>
          <p:nvPr>
            <p:ph type="sldImg" idx="2"/>
          </p:nvPr>
        </p:nvSpPr>
        <p:spPr>
          <a:xfrm>
            <a:off x="1176337" y="693737"/>
            <a:ext cx="4635500"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164:notes"/>
          <p:cNvSpPr txBox="1">
            <a:spLocks noGrp="1"/>
          </p:cNvSpPr>
          <p:nvPr>
            <p:ph type="body" idx="1"/>
          </p:nvPr>
        </p:nvSpPr>
        <p:spPr>
          <a:xfrm>
            <a:off x="698500" y="4403725"/>
            <a:ext cx="5588000" cy="41735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4:notes"/>
          <p:cNvSpPr>
            <a:spLocks noGrp="1" noRot="1" noChangeAspect="1"/>
          </p:cNvSpPr>
          <p:nvPr>
            <p:ph type="sldImg" idx="2"/>
          </p:nvPr>
        </p:nvSpPr>
        <p:spPr>
          <a:xfrm>
            <a:off x="1176337" y="693737"/>
            <a:ext cx="4635500"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165:notes"/>
          <p:cNvSpPr txBox="1">
            <a:spLocks noGrp="1"/>
          </p:cNvSpPr>
          <p:nvPr>
            <p:ph type="body" idx="1"/>
          </p:nvPr>
        </p:nvSpPr>
        <p:spPr>
          <a:xfrm>
            <a:off x="698500" y="4403725"/>
            <a:ext cx="5588000" cy="41735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5:notes"/>
          <p:cNvSpPr>
            <a:spLocks noGrp="1" noRot="1" noChangeAspect="1"/>
          </p:cNvSpPr>
          <p:nvPr>
            <p:ph type="sldImg" idx="2"/>
          </p:nvPr>
        </p:nvSpPr>
        <p:spPr>
          <a:xfrm>
            <a:off x="1176337" y="693737"/>
            <a:ext cx="4635500"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66:notes"/>
          <p:cNvSpPr txBox="1">
            <a:spLocks noGrp="1"/>
          </p:cNvSpPr>
          <p:nvPr>
            <p:ph type="body" idx="1"/>
          </p:nvPr>
        </p:nvSpPr>
        <p:spPr>
          <a:xfrm>
            <a:off x="698500" y="4403725"/>
            <a:ext cx="5588000" cy="41735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66:notes"/>
          <p:cNvSpPr>
            <a:spLocks noGrp="1" noRot="1" noChangeAspect="1"/>
          </p:cNvSpPr>
          <p:nvPr>
            <p:ph type="sldImg" idx="2"/>
          </p:nvPr>
        </p:nvSpPr>
        <p:spPr>
          <a:xfrm>
            <a:off x="1176337" y="693737"/>
            <a:ext cx="4635500"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67:notes"/>
          <p:cNvSpPr txBox="1">
            <a:spLocks noGrp="1"/>
          </p:cNvSpPr>
          <p:nvPr>
            <p:ph type="body" idx="1"/>
          </p:nvPr>
        </p:nvSpPr>
        <p:spPr>
          <a:xfrm>
            <a:off x="698500" y="4403725"/>
            <a:ext cx="5588000" cy="41735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7:notes"/>
          <p:cNvSpPr>
            <a:spLocks noGrp="1" noRot="1" noChangeAspect="1"/>
          </p:cNvSpPr>
          <p:nvPr>
            <p:ph type="sldImg" idx="2"/>
          </p:nvPr>
        </p:nvSpPr>
        <p:spPr>
          <a:xfrm>
            <a:off x="1176337" y="693737"/>
            <a:ext cx="4635500"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0E3E-21D3-31A8-C27E-A993B9CC4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F36DB1-F579-4D82-6CD0-4257D770F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D68C52-24AE-B080-B671-30C0EF1C22EA}"/>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F9A2D4F1-FBF3-FF6B-748E-4EE24A7C0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EB8AB-A917-1235-873E-4FEC1804B7E2}"/>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3233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2A08-5789-A157-793A-DD36A0F975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861A81-13B8-706A-B4DB-A47A8F3CA3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88FB9-5F7C-02E2-ED6B-C8D979E40389}"/>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F7A37035-6A67-67A8-94FA-B7C8AB309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297B5-97E8-9219-2BD3-08BCE5060AA3}"/>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317641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8C5D34-2A5A-753E-F1DB-5DE57493ED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A8E232-67A7-1DD3-D547-4672765EDD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4E895-A260-84DB-62DC-8096BD071859}"/>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80D71E7B-ED8A-A560-AD18-18C84D2A6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1C117-E9DA-31DB-DE33-3B60CA61239B}"/>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93584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3276600"/>
            <a:ext cx="12192000" cy="0"/>
          </a:xfrm>
          <a:prstGeom prst="line">
            <a:avLst/>
          </a:prstGeom>
          <a:noFill/>
          <a:ln w="38100">
            <a:solidFill>
              <a:srgbClr val="002D62"/>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5" name="Picture 8" descr="CEDAlogoCol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6801" y="838200"/>
            <a:ext cx="7897284"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1016001" y="3886200"/>
            <a:ext cx="10363200" cy="579438"/>
          </a:xfrm>
        </p:spPr>
        <p:txBody>
          <a:bodyPr wrap="square" anchor="b">
            <a:spAutoFit/>
          </a:bodyPr>
          <a:lstStyle>
            <a:lvl1pPr>
              <a:defRPr/>
            </a:lvl1pPr>
          </a:lstStyle>
          <a:p>
            <a:r>
              <a:rPr lang="en-US" dirty="0"/>
              <a:t>Presentation Title</a:t>
            </a:r>
          </a:p>
        </p:txBody>
      </p:sp>
      <p:sp>
        <p:nvSpPr>
          <p:cNvPr id="9219" name="Rectangle 3"/>
          <p:cNvSpPr>
            <a:spLocks noGrp="1" noChangeArrowheads="1"/>
          </p:cNvSpPr>
          <p:nvPr>
            <p:ph type="subTitle" idx="1"/>
          </p:nvPr>
        </p:nvSpPr>
        <p:spPr>
          <a:xfrm>
            <a:off x="1117601" y="5105401"/>
            <a:ext cx="10363200" cy="519113"/>
          </a:xfrm>
        </p:spPr>
        <p:txBody>
          <a:bodyPr/>
          <a:lstStyle>
            <a:lvl1pPr marL="0" indent="0" algn="ctr">
              <a:buFont typeface="Wingdings" charset="2"/>
              <a:buNone/>
              <a:defRPr>
                <a:solidFill>
                  <a:srgbClr val="6578A2"/>
                </a:solidFill>
              </a:defRPr>
            </a:lvl1pPr>
          </a:lstStyle>
          <a:p>
            <a:r>
              <a:rPr lang="en-US"/>
              <a:t>Subtitle</a:t>
            </a:r>
          </a:p>
        </p:txBody>
      </p:sp>
      <p:sp>
        <p:nvSpPr>
          <p:cNvPr id="6" name="Footer Placeholder 5"/>
          <p:cNvSpPr>
            <a:spLocks noGrp="1" noChangeArrowheads="1"/>
          </p:cNvSpPr>
          <p:nvPr>
            <p:ph type="ftr" sz="quarter" idx="10"/>
          </p:nvPr>
        </p:nvSpPr>
        <p:spPr bwMode="auto">
          <a:xfrm>
            <a:off x="10962218" y="6435725"/>
            <a:ext cx="1071033" cy="304800"/>
          </a:xfrm>
          <a:prstGeom prst="rect">
            <a:avLst/>
          </a:prstGeom>
          <a:ln>
            <a:miter lim="800000"/>
            <a:headEnd/>
            <a:tailEnd/>
          </a:ln>
        </p:spPr>
        <p:txBody>
          <a:bodyPr vert="horz" wrap="none" lIns="91440" tIns="45720" rIns="91440" bIns="45720" numCol="1" anchor="t" anchorCtr="0" compatLnSpc="1">
            <a:prstTxWarp prst="textNoShape">
              <a:avLst/>
            </a:prstTxWarp>
          </a:bodyPr>
          <a:lstStyle>
            <a:lvl1pPr algn="r">
              <a:defRPr sz="1600" b="0">
                <a:solidFill>
                  <a:srgbClr val="E51837"/>
                </a:solidFill>
                <a:latin typeface="Tahoma" pitchFamily="-112" charset="0"/>
                <a:ea typeface="+mn-ea"/>
                <a:cs typeface="+mn-cs"/>
              </a:defRPr>
            </a:lvl1pPr>
          </a:lstStyle>
          <a:p>
            <a:pPr>
              <a:defRPr/>
            </a:pPr>
            <a:endParaRPr lang="en-US"/>
          </a:p>
        </p:txBody>
      </p:sp>
    </p:spTree>
    <p:extLst>
      <p:ext uri="{BB962C8B-B14F-4D97-AF65-F5344CB8AC3E}">
        <p14:creationId xmlns:p14="http://schemas.microsoft.com/office/powerpoint/2010/main" val="672308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71600"/>
            <a:ext cx="10972800" cy="4648200"/>
          </a:xfrm>
        </p:spPr>
        <p:txBody>
          <a:bodyPr/>
          <a:lstStyle>
            <a:lvl1pPr>
              <a:defRPr sz="2600"/>
            </a:lvl1pPr>
            <a:lvl2pPr>
              <a:defRPr sz="22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33D80FE5-F6A4-4408-9D64-7361C7D3C16A}" type="slidenum">
              <a:rPr lang="en-US"/>
              <a:pPr/>
              <a:t>‹#›</a:t>
            </a:fld>
            <a:endParaRPr lang="en-US"/>
          </a:p>
        </p:txBody>
      </p:sp>
      <p:sp>
        <p:nvSpPr>
          <p:cNvPr id="5"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241942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marL="342900" marR="0" indent="-342900" algn="ctr" defTabSz="914400" rtl="0" eaLnBrk="0" fontAlgn="base" latinLnBrk="0" hangingPunct="0">
              <a:lnSpc>
                <a:spcPct val="100000"/>
              </a:lnSpc>
              <a:spcBef>
                <a:spcPct val="20000"/>
              </a:spcBef>
              <a:spcAft>
                <a:spcPct val="0"/>
              </a:spcAft>
              <a:tabLst/>
              <a:defRPr sz="3600" b="1" cap="small" baseline="0"/>
            </a:lvl1pPr>
          </a:lstStyle>
          <a:p>
            <a:pPr marL="342900" marR="0" lvl="0" indent="-342900" defTabSz="914400" rtl="0" eaLnBrk="0" fontAlgn="base" latinLnBrk="0" hangingPunct="0">
              <a:lnSpc>
                <a:spcPct val="100000"/>
              </a:lnSpc>
              <a:spcBef>
                <a:spcPct val="20000"/>
              </a:spcBef>
              <a:spcAft>
                <a:spcPct val="0"/>
              </a:spcAft>
              <a:tabLst/>
              <a:defRPr/>
            </a:pPr>
            <a:r>
              <a:rPr kumimoji="0" lang="en-US" sz="2400" b="0" i="0" u="none" strike="noStrike" kern="0" cap="none" spc="0" normalizeH="0" baseline="0" noProof="0" dirty="0">
                <a:ln>
                  <a:noFill/>
                </a:ln>
                <a:solidFill>
                  <a:srgbClr val="002D62"/>
                </a:solidFill>
                <a:effectLst/>
                <a:uLnTx/>
                <a:uFillTx/>
                <a:latin typeface="+mj-lt"/>
                <a:ea typeface="MS PGothic" pitchFamily="34" charset="-128"/>
              </a:rPr>
              <a:t>Click to edit Master text styles</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lgn="ctr">
              <a:spcAft>
                <a:spcPts val="1200"/>
              </a:spcAft>
              <a:buNone/>
              <a:defRPr kumimoji="0" lang="en-US" sz="3600" b="1" i="0" u="none" strike="noStrike" kern="0" cap="none" spc="0" normalizeH="0" baseline="0" noProof="0" dirty="0" smtClean="0">
                <a:ln>
                  <a:noFill/>
                </a:ln>
                <a:solidFill>
                  <a:srgbClr val="002D62"/>
                </a:solidFill>
                <a:effectLst/>
                <a:uLnTx/>
                <a:uFillTx/>
                <a:latin typeface="+mn-lt"/>
                <a:ea typeface="MS PGothic" pitchFamily="34" charset="-128"/>
                <a:cs typeface="ＭＳ Ｐゴシック"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kumimoji="0" lang="en-US" sz="3200" b="0" i="0" u="none" strike="noStrike" kern="0" cap="none" spc="0" normalizeH="0" baseline="0" noProof="0" dirty="0">
                <a:ln>
                  <a:noFill/>
                </a:ln>
                <a:solidFill>
                  <a:srgbClr val="002D62"/>
                </a:solidFill>
                <a:effectLst/>
                <a:uLnTx/>
                <a:uFillTx/>
                <a:latin typeface="+mn-lt"/>
                <a:ea typeface="MS PGothic" pitchFamily="34" charset="-128"/>
              </a:rPr>
              <a:t>Click to edit Master title style</a:t>
            </a:r>
          </a:p>
          <a:p>
            <a:pPr lvl="0"/>
            <a:endParaRPr kumimoji="0" lang="en-US" sz="3200" b="0" i="0" u="none" strike="noStrike" kern="0" cap="none" spc="0" normalizeH="0" baseline="0" noProof="0" dirty="0">
              <a:ln>
                <a:noFill/>
              </a:ln>
              <a:solidFill>
                <a:srgbClr val="002D62"/>
              </a:solidFill>
              <a:effectLst/>
              <a:uLnTx/>
              <a:uFillTx/>
              <a:latin typeface="+mn-lt"/>
              <a:ea typeface="MS PGothic" pitchFamily="34" charset="-128"/>
            </a:endParaRPr>
          </a:p>
        </p:txBody>
      </p:sp>
      <p:sp>
        <p:nvSpPr>
          <p:cNvPr id="4" name="Rectangle 6"/>
          <p:cNvSpPr>
            <a:spLocks noGrp="1" noChangeArrowheads="1"/>
          </p:cNvSpPr>
          <p:nvPr>
            <p:ph type="sldNum" sz="quarter" idx="10"/>
          </p:nvPr>
        </p:nvSpPr>
        <p:spPr>
          <a:ln/>
        </p:spPr>
        <p:txBody>
          <a:bodyPr/>
          <a:lstStyle>
            <a:lvl1pPr>
              <a:defRPr/>
            </a:lvl1pPr>
          </a:lstStyle>
          <a:p>
            <a:fld id="{57F42220-7FDF-4CE8-8A03-14384AFC497A}" type="slidenum">
              <a:rPr lang="en-US"/>
              <a:pPr/>
              <a:t>‹#›</a:t>
            </a:fld>
            <a:endParaRPr lang="en-US"/>
          </a:p>
        </p:txBody>
      </p:sp>
      <p:sp>
        <p:nvSpPr>
          <p:cNvPr id="5"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996715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2EFF5684-82FC-4091-8ED3-85161EC0774B}" type="slidenum">
              <a:rPr lang="en-US"/>
              <a:pPr/>
              <a:t>‹#›</a:t>
            </a:fld>
            <a:endParaRPr lang="en-US"/>
          </a:p>
        </p:txBody>
      </p:sp>
      <p:sp>
        <p:nvSpPr>
          <p:cNvPr id="6"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4027569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6E0CE70A-5F06-4FCD-8800-B7B1AFE74A22}" type="slidenum">
              <a:rPr lang="en-US"/>
              <a:pPr/>
              <a:t>‹#›</a:t>
            </a:fld>
            <a:endParaRPr lang="en-US"/>
          </a:p>
        </p:txBody>
      </p:sp>
      <p:sp>
        <p:nvSpPr>
          <p:cNvPr id="8"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4008267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AC9A793C-B2FF-40D2-AA08-30DB1590CFDA}" type="slidenum">
              <a:rPr lang="en-US"/>
              <a:pPr/>
              <a:t>‹#›</a:t>
            </a:fld>
            <a:endParaRPr lang="en-US"/>
          </a:p>
        </p:txBody>
      </p:sp>
      <p:sp>
        <p:nvSpPr>
          <p:cNvPr id="4"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295263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B261BF1-5648-4B97-B973-4482831CC490}" type="slidenum">
              <a:rPr lang="en-US"/>
              <a:pPr/>
              <a:t>‹#›</a:t>
            </a:fld>
            <a:endParaRPr lang="en-US"/>
          </a:p>
        </p:txBody>
      </p:sp>
      <p:sp>
        <p:nvSpPr>
          <p:cNvPr id="3"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477869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DB19144-DA24-4577-B593-7F31D12A1FB2}" type="slidenum">
              <a:rPr lang="en-US"/>
              <a:pPr/>
              <a:t>‹#›</a:t>
            </a:fld>
            <a:endParaRPr lang="en-US"/>
          </a:p>
        </p:txBody>
      </p:sp>
      <p:sp>
        <p:nvSpPr>
          <p:cNvPr id="6"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45719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A266-4CB5-6127-1729-7721CC5C7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208CC-DD98-AB03-62EC-33056E97DC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F7765-7766-605D-C228-55E21D0F9B0A}"/>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F388267E-9BAC-1AFE-1BB2-C4B39EB7F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40DE5-B4FE-DF4D-14C9-F19DDBF43561}"/>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223865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5B08A0A-9EE6-4522-B414-FEFF62E9460C}" type="slidenum">
              <a:rPr lang="en-US"/>
              <a:pPr/>
              <a:t>‹#›</a:t>
            </a:fld>
            <a:endParaRPr lang="en-US"/>
          </a:p>
        </p:txBody>
      </p:sp>
      <p:sp>
        <p:nvSpPr>
          <p:cNvPr id="6"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3597664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blackWhite">
          <a:xfrm>
            <a:off x="0" y="0"/>
            <a:ext cx="12192000" cy="1690688"/>
          </a:xfrm>
          <a:prstGeom prst="rect">
            <a:avLst/>
          </a:prstGeom>
          <a:solidFill>
            <a:srgbClr val="0000FF"/>
          </a:solidFill>
          <a:ln w="9525">
            <a:solidFill>
              <a:schemeClr val="accent1"/>
            </a:solidFill>
            <a:miter lim="800000"/>
            <a:headEnd/>
            <a:tailEnd/>
          </a:ln>
          <a:effectLst/>
        </p:spPr>
        <p:txBody>
          <a:bodyPr wrap="none" anchor="ctr"/>
          <a:lstStyle/>
          <a:p>
            <a:pPr>
              <a:defRPr/>
            </a:pPr>
            <a:endParaRPr lang="es-ES" sz="1800"/>
          </a:p>
        </p:txBody>
      </p:sp>
      <p:pic>
        <p:nvPicPr>
          <p:cNvPr id="5" name="Picture 9" descr="CEDAlogoColor.jpg"/>
          <p:cNvPicPr>
            <a:picLocks noChangeAspect="1"/>
          </p:cNvPicPr>
          <p:nvPr userDrawn="1"/>
        </p:nvPicPr>
        <p:blipFill>
          <a:blip r:embed="rId2"/>
          <a:srcRect/>
          <a:stretch>
            <a:fillRect/>
          </a:stretch>
        </p:blipFill>
        <p:spPr bwMode="auto">
          <a:xfrm>
            <a:off x="1" y="0"/>
            <a:ext cx="8564033" cy="1682750"/>
          </a:xfrm>
          <a:prstGeom prst="rect">
            <a:avLst/>
          </a:prstGeom>
          <a:noFill/>
          <a:ln w="9525">
            <a:noFill/>
            <a:miter lim="800000"/>
            <a:headEnd/>
            <a:tailEnd/>
          </a:ln>
        </p:spPr>
      </p:pic>
      <p:sp>
        <p:nvSpPr>
          <p:cNvPr id="1077253" name="Rectangle 5"/>
          <p:cNvSpPr>
            <a:spLocks noGrp="1" noChangeArrowheads="1"/>
          </p:cNvSpPr>
          <p:nvPr>
            <p:ph type="ctrTitle"/>
          </p:nvPr>
        </p:nvSpPr>
        <p:spPr bwMode="black">
          <a:xfrm>
            <a:off x="520701" y="2493964"/>
            <a:ext cx="10606617" cy="1470025"/>
          </a:xfrm>
        </p:spPr>
        <p:txBody>
          <a:bodyPr anchor="t"/>
          <a:lstStyle>
            <a:lvl1pPr>
              <a:defRPr>
                <a:solidFill>
                  <a:schemeClr val="tx1"/>
                </a:solidFill>
              </a:defRPr>
            </a:lvl1pPr>
          </a:lstStyle>
          <a:p>
            <a:endParaRPr lang="en-US" dirty="0"/>
          </a:p>
        </p:txBody>
      </p:sp>
      <p:sp>
        <p:nvSpPr>
          <p:cNvPr id="1077254" name="Rectangle 6"/>
          <p:cNvSpPr>
            <a:spLocks noGrp="1" noChangeArrowheads="1"/>
          </p:cNvSpPr>
          <p:nvPr>
            <p:ph type="subTitle" idx="1"/>
          </p:nvPr>
        </p:nvSpPr>
        <p:spPr bwMode="black">
          <a:xfrm>
            <a:off x="990600" y="4043364"/>
            <a:ext cx="8534400" cy="998537"/>
          </a:xfrm>
        </p:spPr>
        <p:txBody>
          <a:bodyPr/>
          <a:lstStyle>
            <a:lvl1pPr marL="0" indent="0">
              <a:lnSpc>
                <a:spcPct val="90000"/>
              </a:lnSpc>
              <a:spcBef>
                <a:spcPct val="0"/>
              </a:spcBef>
              <a:spcAft>
                <a:spcPct val="0"/>
              </a:spcAft>
              <a:buFont typeface="Wingdings" pitchFamily="-108" charset="2"/>
              <a:buNone/>
              <a:defRPr b="0">
                <a:solidFill>
                  <a:srgbClr val="0000FF"/>
                </a:solidFill>
              </a:defRPr>
            </a:lvl1pPr>
          </a:lstStyle>
          <a:p>
            <a:endParaRPr lang="en-US"/>
          </a:p>
        </p:txBody>
      </p:sp>
      <p:sp>
        <p:nvSpPr>
          <p:cNvPr id="6" name="Footer Placeholder 5"/>
          <p:cNvSpPr>
            <a:spLocks noGrp="1" noChangeArrowheads="1"/>
          </p:cNvSpPr>
          <p:nvPr>
            <p:ph type="ftr" sz="quarter" idx="10"/>
          </p:nvPr>
        </p:nvSpPr>
        <p:spPr bwMode="auto">
          <a:xfrm>
            <a:off x="304800" y="6221413"/>
            <a:ext cx="3862917" cy="3111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300" b="0">
                <a:solidFill>
                  <a:srgbClr val="FD1D38"/>
                </a:solidFill>
                <a:latin typeface="Arial" charset="0"/>
                <a:cs typeface="Arial" charset="0"/>
              </a:defRPr>
            </a:lvl1pPr>
          </a:lstStyle>
          <a:p>
            <a:pPr>
              <a:defRPr/>
            </a:pPr>
            <a:endParaRPr lang="es-ES"/>
          </a:p>
        </p:txBody>
      </p:sp>
      <p:sp>
        <p:nvSpPr>
          <p:cNvPr id="7" name="Date Placeholder 6"/>
          <p:cNvSpPr>
            <a:spLocks noGrp="1" noChangeArrowheads="1"/>
          </p:cNvSpPr>
          <p:nvPr>
            <p:ph type="dt" sz="quarter" idx="11"/>
          </p:nvPr>
        </p:nvSpPr>
        <p:spPr bwMode="auto">
          <a:xfrm>
            <a:off x="7188200" y="6221413"/>
            <a:ext cx="2159000" cy="3111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300" b="0">
                <a:solidFill>
                  <a:srgbClr val="FFFFFF"/>
                </a:solidFill>
                <a:latin typeface="Arial" charset="0"/>
                <a:cs typeface="Arial" charset="0"/>
              </a:defRPr>
            </a:lvl1pPr>
          </a:lstStyle>
          <a:p>
            <a:pPr>
              <a:defRPr/>
            </a:pPr>
            <a:fld id="{5A3ADFA8-FE0E-4C21-9EF8-A745CA6B4666}" type="datetime1">
              <a:rPr lang="en-US"/>
              <a:pPr>
                <a:defRPr/>
              </a:pPr>
              <a:t>6/9/2022</a:t>
            </a:fld>
            <a:endParaRPr lang="en-US"/>
          </a:p>
        </p:txBody>
      </p:sp>
    </p:spTree>
    <p:extLst>
      <p:ext uri="{BB962C8B-B14F-4D97-AF65-F5344CB8AC3E}">
        <p14:creationId xmlns:p14="http://schemas.microsoft.com/office/powerpoint/2010/main" val="397777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Click </a:t>
            </a:r>
            <a:r>
              <a:rPr lang="it-IT" dirty="0" err="1"/>
              <a:t>toedit</a:t>
            </a:r>
            <a:r>
              <a:rPr lang="it-IT" dirty="0"/>
              <a:t> Master </a:t>
            </a:r>
            <a:r>
              <a:rPr lang="it-IT" dirty="0" err="1"/>
              <a:t>title</a:t>
            </a:r>
            <a:r>
              <a:rPr lang="it-IT" dirty="0"/>
              <a:t> style</a:t>
            </a:r>
            <a:endParaRPr lang="en-US" dirty="0"/>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Tree>
    <p:extLst>
      <p:ext uri="{BB962C8B-B14F-4D97-AF65-F5344CB8AC3E}">
        <p14:creationId xmlns:p14="http://schemas.microsoft.com/office/powerpoint/2010/main" val="18505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Click to edit Master text styles</a:t>
            </a:r>
          </a:p>
        </p:txBody>
      </p:sp>
    </p:spTree>
    <p:extLst>
      <p:ext uri="{BB962C8B-B14F-4D97-AF65-F5344CB8AC3E}">
        <p14:creationId xmlns:p14="http://schemas.microsoft.com/office/powerpoint/2010/main" val="3014203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914400" y="1776414"/>
            <a:ext cx="5082117"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6199718" y="1776414"/>
            <a:ext cx="5082116"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Tree>
    <p:extLst>
      <p:ext uri="{BB962C8B-B14F-4D97-AF65-F5344CB8AC3E}">
        <p14:creationId xmlns:p14="http://schemas.microsoft.com/office/powerpoint/2010/main" val="1548685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4772"/>
            <a:ext cx="10972800" cy="1143000"/>
          </a:xfrm>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609600" y="167058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Click </a:t>
            </a:r>
            <a:r>
              <a:rPr lang="it-IT" dirty="0" err="1"/>
              <a:t>toedit</a:t>
            </a:r>
            <a:r>
              <a:rPr lang="it-IT" dirty="0"/>
              <a:t> Master text </a:t>
            </a:r>
            <a:r>
              <a:rPr lang="it-IT" dirty="0" err="1"/>
              <a:t>styles</a:t>
            </a:r>
            <a:endParaRPr lang="it-IT"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a:t>Click </a:t>
            </a:r>
            <a:r>
              <a:rPr lang="it-IT" dirty="0" err="1"/>
              <a:t>toedit</a:t>
            </a:r>
            <a:r>
              <a:rPr lang="it-IT" dirty="0"/>
              <a:t> Master text </a:t>
            </a:r>
            <a:r>
              <a:rPr lang="it-IT" dirty="0" err="1"/>
              <a:t>styles</a:t>
            </a:r>
            <a:endParaRPr lang="it-IT" dirty="0"/>
          </a:p>
          <a:p>
            <a:pPr lvl="1"/>
            <a:r>
              <a:rPr lang="it-IT" dirty="0" err="1"/>
              <a:t>Secondlevel</a:t>
            </a:r>
            <a:endParaRPr lang="it-IT" dirty="0"/>
          </a:p>
          <a:p>
            <a:pPr lvl="2"/>
            <a:r>
              <a:rPr lang="it-IT" dirty="0" err="1"/>
              <a:t>Thirdlevel</a:t>
            </a:r>
            <a:endParaRPr lang="it-IT" dirty="0"/>
          </a:p>
          <a:p>
            <a:pPr lvl="3"/>
            <a:r>
              <a:rPr lang="it-IT" dirty="0" err="1"/>
              <a:t>Fourthlevel</a:t>
            </a:r>
            <a:endParaRPr lang="it-IT" dirty="0"/>
          </a:p>
          <a:p>
            <a:pPr lvl="4"/>
            <a:r>
              <a:rPr lang="it-IT" dirty="0" err="1"/>
              <a:t>Fifthlevel</a:t>
            </a:r>
            <a:endParaRPr lang="en-US" dirty="0"/>
          </a:p>
        </p:txBody>
      </p:sp>
      <p:sp>
        <p:nvSpPr>
          <p:cNvPr id="5" name="Text Placeholder 4"/>
          <p:cNvSpPr>
            <a:spLocks noGrp="1"/>
          </p:cNvSpPr>
          <p:nvPr>
            <p:ph type="body" sz="quarter" idx="3"/>
          </p:nvPr>
        </p:nvSpPr>
        <p:spPr>
          <a:xfrm>
            <a:off x="6193368" y="167058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Click </a:t>
            </a:r>
            <a:r>
              <a:rPr lang="it-IT" dirty="0" err="1"/>
              <a:t>toedit</a:t>
            </a:r>
            <a:r>
              <a:rPr lang="it-IT" dirty="0"/>
              <a:t> Master text </a:t>
            </a:r>
            <a:r>
              <a:rPr lang="it-IT" dirty="0" err="1"/>
              <a:t>styles</a:t>
            </a:r>
            <a:endParaRPr lang="it-IT"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Tree>
    <p:extLst>
      <p:ext uri="{BB962C8B-B14F-4D97-AF65-F5344CB8AC3E}">
        <p14:creationId xmlns:p14="http://schemas.microsoft.com/office/powerpoint/2010/main" val="2215921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Tree>
    <p:extLst>
      <p:ext uri="{BB962C8B-B14F-4D97-AF65-F5344CB8AC3E}">
        <p14:creationId xmlns:p14="http://schemas.microsoft.com/office/powerpoint/2010/main" val="38320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857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Tree>
    <p:extLst>
      <p:ext uri="{BB962C8B-B14F-4D97-AF65-F5344CB8AC3E}">
        <p14:creationId xmlns:p14="http://schemas.microsoft.com/office/powerpoint/2010/main" val="1489135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Tree>
    <p:extLst>
      <p:ext uri="{BB962C8B-B14F-4D97-AF65-F5344CB8AC3E}">
        <p14:creationId xmlns:p14="http://schemas.microsoft.com/office/powerpoint/2010/main" val="261412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B287-CA0A-9C18-0937-0EA3B0E54F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69E9D9-8C15-9807-CFA1-CCDAE1D6B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7ED7C-28E4-DCF0-8D61-94650BE90105}"/>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ED424CE6-C138-A5F6-E598-AB37EF841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0B67F-397E-2521-5AD3-1F606032C08C}"/>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1794904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Tree>
    <p:extLst>
      <p:ext uri="{BB962C8B-B14F-4D97-AF65-F5344CB8AC3E}">
        <p14:creationId xmlns:p14="http://schemas.microsoft.com/office/powerpoint/2010/main" val="304600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13233" y="871538"/>
            <a:ext cx="2768600" cy="4806950"/>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205318" y="871538"/>
            <a:ext cx="8104716" cy="4806950"/>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Tree>
    <p:extLst>
      <p:ext uri="{BB962C8B-B14F-4D97-AF65-F5344CB8AC3E}">
        <p14:creationId xmlns:p14="http://schemas.microsoft.com/office/powerpoint/2010/main" val="3855466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45"/>
        <p:cNvGrpSpPr/>
        <p:nvPr/>
      </p:nvGrpSpPr>
      <p:grpSpPr>
        <a:xfrm>
          <a:off x="0" y="0"/>
          <a:ext cx="0" cy="0"/>
          <a:chOff x="0" y="0"/>
          <a:chExt cx="0" cy="0"/>
        </a:xfrm>
      </p:grpSpPr>
      <p:sp>
        <p:nvSpPr>
          <p:cNvPr id="146" name="Google Shape;146;p38"/>
          <p:cNvSpPr txBox="1">
            <a:spLocks noGrp="1"/>
          </p:cNvSpPr>
          <p:nvPr>
            <p:ph type="title"/>
          </p:nvPr>
        </p:nvSpPr>
        <p:spPr>
          <a:xfrm rot="5400000">
            <a:off x="6519333" y="2095500"/>
            <a:ext cx="6858000" cy="26670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SzPts val="1400"/>
              <a:buChar char="●"/>
              <a:defRPr sz="3200">
                <a:solidFill>
                  <a:srgbClr val="0000FF"/>
                </a:solidFill>
              </a:defRPr>
            </a:lvl1pPr>
            <a:lvl2pPr lvl="1" algn="l" rtl="0">
              <a:lnSpc>
                <a:spcPct val="90000"/>
              </a:lnSpc>
              <a:spcBef>
                <a:spcPts val="0"/>
              </a:spcBef>
              <a:spcAft>
                <a:spcPts val="0"/>
              </a:spcAft>
              <a:buSzPts val="1400"/>
              <a:buChar char="○"/>
              <a:defRPr sz="3200">
                <a:solidFill>
                  <a:srgbClr val="0000FF"/>
                </a:solidFill>
              </a:defRPr>
            </a:lvl2pPr>
            <a:lvl3pPr lvl="2" algn="l" rtl="0">
              <a:lnSpc>
                <a:spcPct val="90000"/>
              </a:lnSpc>
              <a:spcBef>
                <a:spcPts val="0"/>
              </a:spcBef>
              <a:spcAft>
                <a:spcPts val="0"/>
              </a:spcAft>
              <a:buSzPts val="1400"/>
              <a:buChar char="■"/>
              <a:defRPr sz="3200">
                <a:solidFill>
                  <a:srgbClr val="0000FF"/>
                </a:solidFill>
              </a:defRPr>
            </a:lvl3pPr>
            <a:lvl4pPr lvl="3" algn="l" rtl="0">
              <a:lnSpc>
                <a:spcPct val="90000"/>
              </a:lnSpc>
              <a:spcBef>
                <a:spcPts val="0"/>
              </a:spcBef>
              <a:spcAft>
                <a:spcPts val="0"/>
              </a:spcAft>
              <a:buSzPts val="1400"/>
              <a:buChar char="●"/>
              <a:defRPr sz="3200">
                <a:solidFill>
                  <a:srgbClr val="0000FF"/>
                </a:solidFill>
              </a:defRPr>
            </a:lvl4pPr>
            <a:lvl5pPr lvl="4" algn="l" rtl="0">
              <a:lnSpc>
                <a:spcPct val="90000"/>
              </a:lnSpc>
              <a:spcBef>
                <a:spcPts val="0"/>
              </a:spcBef>
              <a:spcAft>
                <a:spcPts val="0"/>
              </a:spcAft>
              <a:buSzPts val="1400"/>
              <a:buChar char="○"/>
              <a:defRPr sz="3200">
                <a:solidFill>
                  <a:srgbClr val="0000FF"/>
                </a:solidFill>
              </a:defRPr>
            </a:lvl5pPr>
            <a:lvl6pPr marL="457200" lvl="5" algn="l" rtl="0">
              <a:lnSpc>
                <a:spcPct val="90000"/>
              </a:lnSpc>
              <a:spcBef>
                <a:spcPts val="0"/>
              </a:spcBef>
              <a:spcAft>
                <a:spcPts val="0"/>
              </a:spcAft>
              <a:buSzPts val="1400"/>
              <a:buChar char="■"/>
              <a:defRPr sz="3200">
                <a:solidFill>
                  <a:srgbClr val="0000FF"/>
                </a:solidFill>
              </a:defRPr>
            </a:lvl6pPr>
            <a:lvl7pPr marL="914400" lvl="6" algn="l" rtl="0">
              <a:lnSpc>
                <a:spcPct val="90000"/>
              </a:lnSpc>
              <a:spcBef>
                <a:spcPts val="0"/>
              </a:spcBef>
              <a:spcAft>
                <a:spcPts val="0"/>
              </a:spcAft>
              <a:buSzPts val="1400"/>
              <a:buChar char="●"/>
              <a:defRPr sz="3200">
                <a:solidFill>
                  <a:srgbClr val="0000FF"/>
                </a:solidFill>
              </a:defRPr>
            </a:lvl7pPr>
            <a:lvl8pPr marL="1371600" lvl="7" algn="l" rtl="0">
              <a:lnSpc>
                <a:spcPct val="90000"/>
              </a:lnSpc>
              <a:spcBef>
                <a:spcPts val="0"/>
              </a:spcBef>
              <a:spcAft>
                <a:spcPts val="0"/>
              </a:spcAft>
              <a:buSzPts val="1400"/>
              <a:buChar char="○"/>
              <a:defRPr sz="3200">
                <a:solidFill>
                  <a:srgbClr val="0000FF"/>
                </a:solidFill>
              </a:defRPr>
            </a:lvl8pPr>
            <a:lvl9pPr marL="1828800" lvl="8" algn="l" rtl="0">
              <a:lnSpc>
                <a:spcPct val="90000"/>
              </a:lnSpc>
              <a:spcBef>
                <a:spcPts val="0"/>
              </a:spcBef>
              <a:spcAft>
                <a:spcPts val="0"/>
              </a:spcAft>
              <a:buSzPts val="1400"/>
              <a:buChar char="■"/>
              <a:defRPr sz="3200">
                <a:solidFill>
                  <a:srgbClr val="0000FF"/>
                </a:solidFill>
              </a:defRPr>
            </a:lvl9pPr>
          </a:lstStyle>
          <a:p>
            <a:endParaRPr/>
          </a:p>
        </p:txBody>
      </p:sp>
      <p:sp>
        <p:nvSpPr>
          <p:cNvPr id="147" name="Google Shape;147;p38"/>
          <p:cNvSpPr txBox="1">
            <a:spLocks noGrp="1"/>
          </p:cNvSpPr>
          <p:nvPr>
            <p:ph type="body" idx="1"/>
          </p:nvPr>
        </p:nvSpPr>
        <p:spPr>
          <a:xfrm rot="5400000">
            <a:off x="1081616" y="-472017"/>
            <a:ext cx="6858000" cy="7802033"/>
          </a:xfrm>
          <a:prstGeom prst="rect">
            <a:avLst/>
          </a:prstGeom>
          <a:noFill/>
          <a:ln>
            <a:noFill/>
          </a:ln>
        </p:spPr>
        <p:txBody>
          <a:bodyPr spcFirstLastPara="1" wrap="square" lIns="91425" tIns="91425" rIns="91425" bIns="91425" anchor="t" anchorCtr="0">
            <a:noAutofit/>
          </a:bodyPr>
          <a:lstStyle>
            <a:lvl1pPr marL="457200" lvl="0" indent="-317500" algn="l" rtl="0">
              <a:spcBef>
                <a:spcPts val="1000"/>
              </a:spcBef>
              <a:spcAft>
                <a:spcPts val="0"/>
              </a:spcAft>
              <a:buClr>
                <a:srgbClr val="0000FF"/>
              </a:buClr>
              <a:buSzPts val="1400"/>
              <a:buChar char="■"/>
              <a:defRPr sz="2400">
                <a:solidFill>
                  <a:schemeClr val="dk1"/>
                </a:solidFill>
              </a:defRPr>
            </a:lvl1pPr>
            <a:lvl2pPr marL="914400" lvl="1" indent="-317500" algn="l" rtl="0">
              <a:spcBef>
                <a:spcPts val="0"/>
              </a:spcBef>
              <a:spcAft>
                <a:spcPts val="0"/>
              </a:spcAft>
              <a:buClr>
                <a:srgbClr val="0000FF"/>
              </a:buClr>
              <a:buSzPts val="1400"/>
              <a:buFont typeface="Arial"/>
              <a:buChar char="●"/>
              <a:defRPr sz="2200">
                <a:solidFill>
                  <a:schemeClr val="dk1"/>
                </a:solidFill>
                <a:latin typeface="Arial"/>
                <a:ea typeface="Arial"/>
                <a:cs typeface="Arial"/>
                <a:sym typeface="Arial"/>
              </a:defRPr>
            </a:lvl2pPr>
            <a:lvl3pPr marL="1371600" lvl="2"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3pPr>
            <a:lvl4pPr marL="1828800" lvl="3"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6565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48"/>
        <p:cNvGrpSpPr/>
        <p:nvPr/>
      </p:nvGrpSpPr>
      <p:grpSpPr>
        <a:xfrm>
          <a:off x="0" y="0"/>
          <a:ext cx="0" cy="0"/>
          <a:chOff x="0" y="0"/>
          <a:chExt cx="0" cy="0"/>
        </a:xfrm>
      </p:grpSpPr>
      <p:sp>
        <p:nvSpPr>
          <p:cNvPr id="149" name="Google Shape;149;p39"/>
          <p:cNvSpPr txBox="1">
            <a:spLocks noGrp="1"/>
          </p:cNvSpPr>
          <p:nvPr>
            <p:ph type="title"/>
          </p:nvPr>
        </p:nvSpPr>
        <p:spPr>
          <a:xfrm>
            <a:off x="609601" y="0"/>
            <a:ext cx="10028767" cy="1331912"/>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SzPts val="1400"/>
              <a:buChar char="●"/>
              <a:defRPr sz="3200">
                <a:solidFill>
                  <a:srgbClr val="0000FF"/>
                </a:solidFill>
              </a:defRPr>
            </a:lvl1pPr>
            <a:lvl2pPr lvl="1" algn="l" rtl="0">
              <a:lnSpc>
                <a:spcPct val="90000"/>
              </a:lnSpc>
              <a:spcBef>
                <a:spcPts val="0"/>
              </a:spcBef>
              <a:spcAft>
                <a:spcPts val="0"/>
              </a:spcAft>
              <a:buSzPts val="1400"/>
              <a:buChar char="○"/>
              <a:defRPr sz="3200">
                <a:solidFill>
                  <a:srgbClr val="0000FF"/>
                </a:solidFill>
              </a:defRPr>
            </a:lvl2pPr>
            <a:lvl3pPr lvl="2" algn="l" rtl="0">
              <a:lnSpc>
                <a:spcPct val="90000"/>
              </a:lnSpc>
              <a:spcBef>
                <a:spcPts val="0"/>
              </a:spcBef>
              <a:spcAft>
                <a:spcPts val="0"/>
              </a:spcAft>
              <a:buSzPts val="1400"/>
              <a:buChar char="■"/>
              <a:defRPr sz="3200">
                <a:solidFill>
                  <a:srgbClr val="0000FF"/>
                </a:solidFill>
              </a:defRPr>
            </a:lvl3pPr>
            <a:lvl4pPr lvl="3" algn="l" rtl="0">
              <a:lnSpc>
                <a:spcPct val="90000"/>
              </a:lnSpc>
              <a:spcBef>
                <a:spcPts val="0"/>
              </a:spcBef>
              <a:spcAft>
                <a:spcPts val="0"/>
              </a:spcAft>
              <a:buSzPts val="1400"/>
              <a:buChar char="●"/>
              <a:defRPr sz="3200">
                <a:solidFill>
                  <a:srgbClr val="0000FF"/>
                </a:solidFill>
              </a:defRPr>
            </a:lvl4pPr>
            <a:lvl5pPr lvl="4" algn="l" rtl="0">
              <a:lnSpc>
                <a:spcPct val="90000"/>
              </a:lnSpc>
              <a:spcBef>
                <a:spcPts val="0"/>
              </a:spcBef>
              <a:spcAft>
                <a:spcPts val="0"/>
              </a:spcAft>
              <a:buSzPts val="1400"/>
              <a:buChar char="○"/>
              <a:defRPr sz="3200">
                <a:solidFill>
                  <a:srgbClr val="0000FF"/>
                </a:solidFill>
              </a:defRPr>
            </a:lvl5pPr>
            <a:lvl6pPr marL="457200" lvl="5" algn="l" rtl="0">
              <a:lnSpc>
                <a:spcPct val="90000"/>
              </a:lnSpc>
              <a:spcBef>
                <a:spcPts val="0"/>
              </a:spcBef>
              <a:spcAft>
                <a:spcPts val="0"/>
              </a:spcAft>
              <a:buSzPts val="1400"/>
              <a:buChar char="■"/>
              <a:defRPr sz="3200">
                <a:solidFill>
                  <a:srgbClr val="0000FF"/>
                </a:solidFill>
              </a:defRPr>
            </a:lvl6pPr>
            <a:lvl7pPr marL="914400" lvl="6" algn="l" rtl="0">
              <a:lnSpc>
                <a:spcPct val="90000"/>
              </a:lnSpc>
              <a:spcBef>
                <a:spcPts val="0"/>
              </a:spcBef>
              <a:spcAft>
                <a:spcPts val="0"/>
              </a:spcAft>
              <a:buSzPts val="1400"/>
              <a:buChar char="●"/>
              <a:defRPr sz="3200">
                <a:solidFill>
                  <a:srgbClr val="0000FF"/>
                </a:solidFill>
              </a:defRPr>
            </a:lvl7pPr>
            <a:lvl8pPr marL="1371600" lvl="7" algn="l" rtl="0">
              <a:lnSpc>
                <a:spcPct val="90000"/>
              </a:lnSpc>
              <a:spcBef>
                <a:spcPts val="0"/>
              </a:spcBef>
              <a:spcAft>
                <a:spcPts val="0"/>
              </a:spcAft>
              <a:buSzPts val="1400"/>
              <a:buChar char="○"/>
              <a:defRPr sz="3200">
                <a:solidFill>
                  <a:srgbClr val="0000FF"/>
                </a:solidFill>
              </a:defRPr>
            </a:lvl8pPr>
            <a:lvl9pPr marL="1828800" lvl="8" algn="l" rtl="0">
              <a:lnSpc>
                <a:spcPct val="90000"/>
              </a:lnSpc>
              <a:spcBef>
                <a:spcPts val="0"/>
              </a:spcBef>
              <a:spcAft>
                <a:spcPts val="0"/>
              </a:spcAft>
              <a:buSzPts val="1400"/>
              <a:buChar char="■"/>
              <a:defRPr sz="3200">
                <a:solidFill>
                  <a:srgbClr val="0000FF"/>
                </a:solidFill>
              </a:defRPr>
            </a:lvl9pPr>
          </a:lstStyle>
          <a:p>
            <a:endParaRPr/>
          </a:p>
        </p:txBody>
      </p:sp>
      <p:sp>
        <p:nvSpPr>
          <p:cNvPr id="150" name="Google Shape;150;p39"/>
          <p:cNvSpPr txBox="1">
            <a:spLocks noGrp="1"/>
          </p:cNvSpPr>
          <p:nvPr>
            <p:ph type="body" idx="1"/>
          </p:nvPr>
        </p:nvSpPr>
        <p:spPr>
          <a:xfrm rot="5400000">
            <a:off x="3557324" y="-866511"/>
            <a:ext cx="5081587" cy="10367433"/>
          </a:xfrm>
          <a:prstGeom prst="rect">
            <a:avLst/>
          </a:prstGeom>
          <a:noFill/>
          <a:ln>
            <a:noFill/>
          </a:ln>
        </p:spPr>
        <p:txBody>
          <a:bodyPr spcFirstLastPara="1" wrap="square" lIns="91425" tIns="91425" rIns="91425" bIns="91425" anchor="t" anchorCtr="0">
            <a:noAutofit/>
          </a:bodyPr>
          <a:lstStyle>
            <a:lvl1pPr marL="457200" lvl="0" indent="-317500" algn="l" rtl="0">
              <a:spcBef>
                <a:spcPts val="1000"/>
              </a:spcBef>
              <a:spcAft>
                <a:spcPts val="0"/>
              </a:spcAft>
              <a:buClr>
                <a:srgbClr val="0000FF"/>
              </a:buClr>
              <a:buSzPts val="1400"/>
              <a:buChar char="■"/>
              <a:defRPr sz="2400">
                <a:solidFill>
                  <a:schemeClr val="dk1"/>
                </a:solidFill>
              </a:defRPr>
            </a:lvl1pPr>
            <a:lvl2pPr marL="914400" lvl="1" indent="-317500" algn="l" rtl="0">
              <a:spcBef>
                <a:spcPts val="0"/>
              </a:spcBef>
              <a:spcAft>
                <a:spcPts val="0"/>
              </a:spcAft>
              <a:buClr>
                <a:srgbClr val="0000FF"/>
              </a:buClr>
              <a:buSzPts val="1400"/>
              <a:buFont typeface="Arial"/>
              <a:buChar char="●"/>
              <a:defRPr sz="2200">
                <a:solidFill>
                  <a:schemeClr val="dk1"/>
                </a:solidFill>
                <a:latin typeface="Arial"/>
                <a:ea typeface="Arial"/>
                <a:cs typeface="Arial"/>
                <a:sym typeface="Arial"/>
              </a:defRPr>
            </a:lvl2pPr>
            <a:lvl3pPr marL="1371600" lvl="2"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3pPr>
            <a:lvl4pPr marL="1828800" lvl="3"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2632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151"/>
        <p:cNvGrpSpPr/>
        <p:nvPr/>
      </p:nvGrpSpPr>
      <p:grpSpPr>
        <a:xfrm>
          <a:off x="0" y="0"/>
          <a:ext cx="0" cy="0"/>
          <a:chOff x="0" y="0"/>
          <a:chExt cx="0" cy="0"/>
        </a:xfrm>
      </p:grpSpPr>
      <p:sp>
        <p:nvSpPr>
          <p:cNvPr id="152" name="Google Shape;152;p40"/>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sz="2000" b="1"/>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53" name="Google Shape;153;p40"/>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lvl="0" indent="-228600" rtl="0">
              <a:spcBef>
                <a:spcPts val="1000"/>
              </a:spcBef>
              <a:spcAft>
                <a:spcPts val="0"/>
              </a:spcAft>
              <a:buSzPts val="1400"/>
              <a:buNone/>
              <a:defRPr sz="1400"/>
            </a:lvl1pPr>
            <a:lvl2pPr marL="914400" lvl="1" indent="-228600" rtl="0">
              <a:spcBef>
                <a:spcPts val="0"/>
              </a:spcBef>
              <a:spcAft>
                <a:spcPts val="0"/>
              </a:spcAft>
              <a:buSzPts val="1400"/>
              <a:buFont typeface="Arial"/>
              <a:buNone/>
              <a:defRPr sz="1200"/>
            </a:lvl2pPr>
            <a:lvl3pPr marL="1371600" lvl="2" indent="-228600" rtl="0">
              <a:spcBef>
                <a:spcPts val="0"/>
              </a:spcBef>
              <a:spcAft>
                <a:spcPts val="0"/>
              </a:spcAft>
              <a:buSzPts val="1400"/>
              <a:buFont typeface="Arial"/>
              <a:buNone/>
              <a:defRPr sz="1000"/>
            </a:lvl3pPr>
            <a:lvl4pPr marL="1828800" lvl="3" indent="-228600" rtl="0">
              <a:spcBef>
                <a:spcPts val="0"/>
              </a:spcBef>
              <a:spcAft>
                <a:spcPts val="0"/>
              </a:spcAft>
              <a:buSzPts val="1400"/>
              <a:buFont typeface="Arial"/>
              <a:buNone/>
              <a:defRPr sz="900"/>
            </a:lvl4pPr>
            <a:lvl5pPr marL="2286000" lvl="4" indent="-228600" rtl="0">
              <a:spcBef>
                <a:spcPts val="0"/>
              </a:spcBef>
              <a:spcAft>
                <a:spcPts val="0"/>
              </a:spcAft>
              <a:buSzPts val="1400"/>
              <a:buFont typeface="Arial"/>
              <a:buNone/>
              <a:defRPr sz="900"/>
            </a:lvl5pPr>
            <a:lvl6pPr marL="2743200" lvl="5" indent="-228600" rtl="0">
              <a:spcBef>
                <a:spcPts val="0"/>
              </a:spcBef>
              <a:spcAft>
                <a:spcPts val="0"/>
              </a:spcAft>
              <a:buSzPts val="1400"/>
              <a:buFont typeface="Arial"/>
              <a:buNone/>
              <a:defRPr sz="900"/>
            </a:lvl6pPr>
            <a:lvl7pPr marL="3200400" lvl="6" indent="-228600" rtl="0">
              <a:spcBef>
                <a:spcPts val="0"/>
              </a:spcBef>
              <a:spcAft>
                <a:spcPts val="0"/>
              </a:spcAft>
              <a:buSzPts val="1400"/>
              <a:buFont typeface="Arial"/>
              <a:buNone/>
              <a:defRPr sz="900"/>
            </a:lvl7pPr>
            <a:lvl8pPr marL="3657600" lvl="7" indent="-228600" rtl="0">
              <a:spcBef>
                <a:spcPts val="0"/>
              </a:spcBef>
              <a:spcAft>
                <a:spcPts val="0"/>
              </a:spcAft>
              <a:buSzPts val="1400"/>
              <a:buFont typeface="Arial"/>
              <a:buNone/>
              <a:defRPr sz="900"/>
            </a:lvl8pPr>
            <a:lvl9pPr marL="4114800" lvl="8" indent="-228600" rtl="0">
              <a:spcBef>
                <a:spcPts val="0"/>
              </a:spcBef>
              <a:spcAft>
                <a:spcPts val="0"/>
              </a:spcAft>
              <a:buSzPts val="1400"/>
              <a:buFont typeface="Arial"/>
              <a:buNone/>
              <a:defRPr sz="900"/>
            </a:lvl9pPr>
          </a:lstStyle>
          <a:p>
            <a:endParaRPr/>
          </a:p>
        </p:txBody>
      </p:sp>
    </p:spTree>
    <p:extLst>
      <p:ext uri="{BB962C8B-B14F-4D97-AF65-F5344CB8AC3E}">
        <p14:creationId xmlns:p14="http://schemas.microsoft.com/office/powerpoint/2010/main" val="453842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154"/>
        <p:cNvGrpSpPr/>
        <p:nvPr/>
      </p:nvGrpSpPr>
      <p:grpSpPr>
        <a:xfrm>
          <a:off x="0" y="0"/>
          <a:ext cx="0" cy="0"/>
          <a:chOff x="0" y="0"/>
          <a:chExt cx="0" cy="0"/>
        </a:xfrm>
      </p:grpSpPr>
      <p:sp>
        <p:nvSpPr>
          <p:cNvPr id="155" name="Google Shape;155;p41"/>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sz="2000" b="1"/>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56" name="Google Shape;156;p41"/>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lvl="0" indent="-317500" rtl="0">
              <a:spcBef>
                <a:spcPts val="1000"/>
              </a:spcBef>
              <a:spcAft>
                <a:spcPts val="0"/>
              </a:spcAft>
              <a:buSzPts val="1400"/>
              <a:buChar char="■"/>
              <a:defRPr sz="3200"/>
            </a:lvl1pPr>
            <a:lvl2pPr marL="914400" lvl="1" indent="-317500" rtl="0">
              <a:spcBef>
                <a:spcPts val="0"/>
              </a:spcBef>
              <a:spcAft>
                <a:spcPts val="0"/>
              </a:spcAft>
              <a:buSzPts val="1400"/>
              <a:buChar char="●"/>
              <a:defRPr sz="2800"/>
            </a:lvl2pPr>
            <a:lvl3pPr marL="1371600" lvl="2" indent="-317500" rtl="0">
              <a:spcBef>
                <a:spcPts val="0"/>
              </a:spcBef>
              <a:spcAft>
                <a:spcPts val="0"/>
              </a:spcAft>
              <a:buSzPts val="1400"/>
              <a:buChar char="●"/>
              <a:defRPr sz="2400"/>
            </a:lvl3pPr>
            <a:lvl4pPr marL="1828800" lvl="3" indent="-317500" rtl="0">
              <a:spcBef>
                <a:spcPts val="0"/>
              </a:spcBef>
              <a:spcAft>
                <a:spcPts val="0"/>
              </a:spcAft>
              <a:buSzPts val="1400"/>
              <a:buChar char="●"/>
              <a:defRPr sz="2000"/>
            </a:lvl4pPr>
            <a:lvl5pPr marL="2286000" lvl="4" indent="-317500" rtl="0">
              <a:spcBef>
                <a:spcPts val="0"/>
              </a:spcBef>
              <a:spcAft>
                <a:spcPts val="0"/>
              </a:spcAft>
              <a:buSzPts val="1400"/>
              <a:buChar char="●"/>
              <a:defRPr sz="2000"/>
            </a:lvl5pPr>
            <a:lvl6pPr marL="2743200" lvl="5" indent="-317500" rtl="0">
              <a:spcBef>
                <a:spcPts val="0"/>
              </a:spcBef>
              <a:spcAft>
                <a:spcPts val="0"/>
              </a:spcAft>
              <a:buSzPts val="1400"/>
              <a:buChar char="●"/>
              <a:defRPr sz="2000"/>
            </a:lvl6pPr>
            <a:lvl7pPr marL="3200400" lvl="6" indent="-317500" rtl="0">
              <a:spcBef>
                <a:spcPts val="0"/>
              </a:spcBef>
              <a:spcAft>
                <a:spcPts val="0"/>
              </a:spcAft>
              <a:buSzPts val="1400"/>
              <a:buChar char="●"/>
              <a:defRPr sz="2000"/>
            </a:lvl7pPr>
            <a:lvl8pPr marL="3657600" lvl="7" indent="-317500" rtl="0">
              <a:spcBef>
                <a:spcPts val="0"/>
              </a:spcBef>
              <a:spcAft>
                <a:spcPts val="0"/>
              </a:spcAft>
              <a:buSzPts val="1400"/>
              <a:buChar char="●"/>
              <a:defRPr sz="2000"/>
            </a:lvl8pPr>
            <a:lvl9pPr marL="4114800" lvl="8" indent="-317500" rtl="0">
              <a:spcBef>
                <a:spcPts val="0"/>
              </a:spcBef>
              <a:spcAft>
                <a:spcPts val="0"/>
              </a:spcAft>
              <a:buSzPts val="1400"/>
              <a:buChar char="●"/>
              <a:defRPr sz="2000"/>
            </a:lvl9pPr>
          </a:lstStyle>
          <a:p>
            <a:endParaRPr/>
          </a:p>
        </p:txBody>
      </p:sp>
      <p:sp>
        <p:nvSpPr>
          <p:cNvPr id="157" name="Google Shape;157;p41"/>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lvl="0" indent="-228600" rtl="0">
              <a:spcBef>
                <a:spcPts val="1000"/>
              </a:spcBef>
              <a:spcAft>
                <a:spcPts val="0"/>
              </a:spcAft>
              <a:buSzPts val="1400"/>
              <a:buNone/>
              <a:defRPr sz="1400"/>
            </a:lvl1pPr>
            <a:lvl2pPr marL="914400" lvl="1" indent="-228600" rtl="0">
              <a:spcBef>
                <a:spcPts val="0"/>
              </a:spcBef>
              <a:spcAft>
                <a:spcPts val="0"/>
              </a:spcAft>
              <a:buSzPts val="1400"/>
              <a:buFont typeface="Arial"/>
              <a:buNone/>
              <a:defRPr sz="1200"/>
            </a:lvl2pPr>
            <a:lvl3pPr marL="1371600" lvl="2" indent="-228600" rtl="0">
              <a:spcBef>
                <a:spcPts val="0"/>
              </a:spcBef>
              <a:spcAft>
                <a:spcPts val="0"/>
              </a:spcAft>
              <a:buSzPts val="1400"/>
              <a:buFont typeface="Arial"/>
              <a:buNone/>
              <a:defRPr sz="1000"/>
            </a:lvl3pPr>
            <a:lvl4pPr marL="1828800" lvl="3" indent="-228600" rtl="0">
              <a:spcBef>
                <a:spcPts val="0"/>
              </a:spcBef>
              <a:spcAft>
                <a:spcPts val="0"/>
              </a:spcAft>
              <a:buSzPts val="1400"/>
              <a:buFont typeface="Arial"/>
              <a:buNone/>
              <a:defRPr sz="900"/>
            </a:lvl4pPr>
            <a:lvl5pPr marL="2286000" lvl="4" indent="-228600" rtl="0">
              <a:spcBef>
                <a:spcPts val="0"/>
              </a:spcBef>
              <a:spcAft>
                <a:spcPts val="0"/>
              </a:spcAft>
              <a:buSzPts val="1400"/>
              <a:buFont typeface="Arial"/>
              <a:buNone/>
              <a:defRPr sz="900"/>
            </a:lvl5pPr>
            <a:lvl6pPr marL="2743200" lvl="5" indent="-228600" rtl="0">
              <a:spcBef>
                <a:spcPts val="0"/>
              </a:spcBef>
              <a:spcAft>
                <a:spcPts val="0"/>
              </a:spcAft>
              <a:buSzPts val="1400"/>
              <a:buFont typeface="Arial"/>
              <a:buNone/>
              <a:defRPr sz="900"/>
            </a:lvl6pPr>
            <a:lvl7pPr marL="3200400" lvl="6" indent="-228600" rtl="0">
              <a:spcBef>
                <a:spcPts val="0"/>
              </a:spcBef>
              <a:spcAft>
                <a:spcPts val="0"/>
              </a:spcAft>
              <a:buSzPts val="1400"/>
              <a:buFont typeface="Arial"/>
              <a:buNone/>
              <a:defRPr sz="900"/>
            </a:lvl7pPr>
            <a:lvl8pPr marL="3657600" lvl="7" indent="-228600" rtl="0">
              <a:spcBef>
                <a:spcPts val="0"/>
              </a:spcBef>
              <a:spcAft>
                <a:spcPts val="0"/>
              </a:spcAft>
              <a:buSzPts val="1400"/>
              <a:buFont typeface="Arial"/>
              <a:buNone/>
              <a:defRPr sz="900"/>
            </a:lvl8pPr>
            <a:lvl9pPr marL="4114800" lvl="8" indent="-228600" rtl="0">
              <a:spcBef>
                <a:spcPts val="0"/>
              </a:spcBef>
              <a:spcAft>
                <a:spcPts val="0"/>
              </a:spcAft>
              <a:buSzPts val="1400"/>
              <a:buFont typeface="Arial"/>
              <a:buNone/>
              <a:defRPr sz="900"/>
            </a:lvl9pPr>
          </a:lstStyle>
          <a:p>
            <a:endParaRPr/>
          </a:p>
        </p:txBody>
      </p:sp>
    </p:spTree>
    <p:extLst>
      <p:ext uri="{BB962C8B-B14F-4D97-AF65-F5344CB8AC3E}">
        <p14:creationId xmlns:p14="http://schemas.microsoft.com/office/powerpoint/2010/main" val="323110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Tree>
    <p:extLst>
      <p:ext uri="{BB962C8B-B14F-4D97-AF65-F5344CB8AC3E}">
        <p14:creationId xmlns:p14="http://schemas.microsoft.com/office/powerpoint/2010/main" val="2817478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9"/>
        <p:cNvGrpSpPr/>
        <p:nvPr/>
      </p:nvGrpSpPr>
      <p:grpSpPr>
        <a:xfrm>
          <a:off x="0" y="0"/>
          <a:ext cx="0" cy="0"/>
          <a:chOff x="0" y="0"/>
          <a:chExt cx="0" cy="0"/>
        </a:xfrm>
      </p:grpSpPr>
      <p:sp>
        <p:nvSpPr>
          <p:cNvPr id="160" name="Google Shape;160;p43"/>
          <p:cNvSpPr txBox="1">
            <a:spLocks noGrp="1"/>
          </p:cNvSpPr>
          <p:nvPr>
            <p:ph type="title"/>
          </p:nvPr>
        </p:nvSpPr>
        <p:spPr>
          <a:xfrm>
            <a:off x="609601" y="0"/>
            <a:ext cx="10028767" cy="1331912"/>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SzPts val="1400"/>
              <a:buChar char="●"/>
              <a:defRPr sz="3200">
                <a:solidFill>
                  <a:srgbClr val="0000FF"/>
                </a:solidFill>
              </a:defRPr>
            </a:lvl1pPr>
            <a:lvl2pPr lvl="1" algn="l" rtl="0">
              <a:lnSpc>
                <a:spcPct val="90000"/>
              </a:lnSpc>
              <a:spcBef>
                <a:spcPts val="0"/>
              </a:spcBef>
              <a:spcAft>
                <a:spcPts val="0"/>
              </a:spcAft>
              <a:buSzPts val="1400"/>
              <a:buChar char="○"/>
              <a:defRPr sz="3200">
                <a:solidFill>
                  <a:srgbClr val="0000FF"/>
                </a:solidFill>
              </a:defRPr>
            </a:lvl2pPr>
            <a:lvl3pPr lvl="2" algn="l" rtl="0">
              <a:lnSpc>
                <a:spcPct val="90000"/>
              </a:lnSpc>
              <a:spcBef>
                <a:spcPts val="0"/>
              </a:spcBef>
              <a:spcAft>
                <a:spcPts val="0"/>
              </a:spcAft>
              <a:buSzPts val="1400"/>
              <a:buChar char="■"/>
              <a:defRPr sz="3200">
                <a:solidFill>
                  <a:srgbClr val="0000FF"/>
                </a:solidFill>
              </a:defRPr>
            </a:lvl3pPr>
            <a:lvl4pPr lvl="3" algn="l" rtl="0">
              <a:lnSpc>
                <a:spcPct val="90000"/>
              </a:lnSpc>
              <a:spcBef>
                <a:spcPts val="0"/>
              </a:spcBef>
              <a:spcAft>
                <a:spcPts val="0"/>
              </a:spcAft>
              <a:buSzPts val="1400"/>
              <a:buChar char="●"/>
              <a:defRPr sz="3200">
                <a:solidFill>
                  <a:srgbClr val="0000FF"/>
                </a:solidFill>
              </a:defRPr>
            </a:lvl4pPr>
            <a:lvl5pPr lvl="4" algn="l" rtl="0">
              <a:lnSpc>
                <a:spcPct val="90000"/>
              </a:lnSpc>
              <a:spcBef>
                <a:spcPts val="0"/>
              </a:spcBef>
              <a:spcAft>
                <a:spcPts val="0"/>
              </a:spcAft>
              <a:buSzPts val="1400"/>
              <a:buChar char="○"/>
              <a:defRPr sz="3200">
                <a:solidFill>
                  <a:srgbClr val="0000FF"/>
                </a:solidFill>
              </a:defRPr>
            </a:lvl5pPr>
            <a:lvl6pPr marL="457200" lvl="5" algn="l" rtl="0">
              <a:lnSpc>
                <a:spcPct val="90000"/>
              </a:lnSpc>
              <a:spcBef>
                <a:spcPts val="0"/>
              </a:spcBef>
              <a:spcAft>
                <a:spcPts val="0"/>
              </a:spcAft>
              <a:buSzPts val="1400"/>
              <a:buChar char="■"/>
              <a:defRPr sz="3200">
                <a:solidFill>
                  <a:srgbClr val="0000FF"/>
                </a:solidFill>
              </a:defRPr>
            </a:lvl6pPr>
            <a:lvl7pPr marL="914400" lvl="6" algn="l" rtl="0">
              <a:lnSpc>
                <a:spcPct val="90000"/>
              </a:lnSpc>
              <a:spcBef>
                <a:spcPts val="0"/>
              </a:spcBef>
              <a:spcAft>
                <a:spcPts val="0"/>
              </a:spcAft>
              <a:buSzPts val="1400"/>
              <a:buChar char="●"/>
              <a:defRPr sz="3200">
                <a:solidFill>
                  <a:srgbClr val="0000FF"/>
                </a:solidFill>
              </a:defRPr>
            </a:lvl7pPr>
            <a:lvl8pPr marL="1371600" lvl="7" algn="l" rtl="0">
              <a:lnSpc>
                <a:spcPct val="90000"/>
              </a:lnSpc>
              <a:spcBef>
                <a:spcPts val="0"/>
              </a:spcBef>
              <a:spcAft>
                <a:spcPts val="0"/>
              </a:spcAft>
              <a:buSzPts val="1400"/>
              <a:buChar char="○"/>
              <a:defRPr sz="3200">
                <a:solidFill>
                  <a:srgbClr val="0000FF"/>
                </a:solidFill>
              </a:defRPr>
            </a:lvl8pPr>
            <a:lvl9pPr marL="1828800" lvl="8" algn="l" rtl="0">
              <a:lnSpc>
                <a:spcPct val="90000"/>
              </a:lnSpc>
              <a:spcBef>
                <a:spcPts val="0"/>
              </a:spcBef>
              <a:spcAft>
                <a:spcPts val="0"/>
              </a:spcAft>
              <a:buSzPts val="1400"/>
              <a:buChar char="■"/>
              <a:defRPr sz="3200">
                <a:solidFill>
                  <a:srgbClr val="0000FF"/>
                </a:solidFill>
              </a:defRPr>
            </a:lvl9pPr>
          </a:lstStyle>
          <a:p>
            <a:endParaRPr/>
          </a:p>
        </p:txBody>
      </p:sp>
    </p:spTree>
    <p:extLst>
      <p:ext uri="{BB962C8B-B14F-4D97-AF65-F5344CB8AC3E}">
        <p14:creationId xmlns:p14="http://schemas.microsoft.com/office/powerpoint/2010/main" val="3674965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161"/>
        <p:cNvGrpSpPr/>
        <p:nvPr/>
      </p:nvGrpSpPr>
      <p:grpSpPr>
        <a:xfrm>
          <a:off x="0" y="0"/>
          <a:ext cx="0" cy="0"/>
          <a:chOff x="0" y="0"/>
          <a:chExt cx="0" cy="0"/>
        </a:xfrm>
      </p:grpSpPr>
      <p:sp>
        <p:nvSpPr>
          <p:cNvPr id="162" name="Google Shape;162;p44"/>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63" name="Google Shape;163;p44"/>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noAutofit/>
          </a:bodyPr>
          <a:lstStyle>
            <a:lvl1pPr marL="457200" lvl="0" indent="-228600" rtl="0">
              <a:spcBef>
                <a:spcPts val="1000"/>
              </a:spcBef>
              <a:spcAft>
                <a:spcPts val="0"/>
              </a:spcAft>
              <a:buSzPts val="1400"/>
              <a:buNone/>
              <a:defRPr sz="2400" b="1"/>
            </a:lvl1pPr>
            <a:lvl2pPr marL="914400" lvl="1" indent="-228600" rtl="0">
              <a:spcBef>
                <a:spcPts val="0"/>
              </a:spcBef>
              <a:spcAft>
                <a:spcPts val="0"/>
              </a:spcAft>
              <a:buSzPts val="1400"/>
              <a:buFont typeface="Arial"/>
              <a:buNone/>
              <a:defRPr sz="2000" b="1"/>
            </a:lvl2pPr>
            <a:lvl3pPr marL="1371600" lvl="2" indent="-228600" rtl="0">
              <a:spcBef>
                <a:spcPts val="0"/>
              </a:spcBef>
              <a:spcAft>
                <a:spcPts val="0"/>
              </a:spcAft>
              <a:buSzPts val="1400"/>
              <a:buFont typeface="Arial"/>
              <a:buNone/>
              <a:defRPr sz="1800" b="1"/>
            </a:lvl3pPr>
            <a:lvl4pPr marL="1828800" lvl="3" indent="-228600" rtl="0">
              <a:spcBef>
                <a:spcPts val="0"/>
              </a:spcBef>
              <a:spcAft>
                <a:spcPts val="0"/>
              </a:spcAft>
              <a:buSzPts val="1400"/>
              <a:buFont typeface="Arial"/>
              <a:buNone/>
              <a:defRPr sz="1600" b="1"/>
            </a:lvl4pPr>
            <a:lvl5pPr marL="2286000" lvl="4" indent="-228600" rtl="0">
              <a:spcBef>
                <a:spcPts val="0"/>
              </a:spcBef>
              <a:spcAft>
                <a:spcPts val="0"/>
              </a:spcAft>
              <a:buSzPts val="1400"/>
              <a:buFont typeface="Arial"/>
              <a:buNone/>
              <a:defRPr sz="1600" b="1"/>
            </a:lvl5pPr>
            <a:lvl6pPr marL="2743200" lvl="5" indent="-228600" rtl="0">
              <a:spcBef>
                <a:spcPts val="0"/>
              </a:spcBef>
              <a:spcAft>
                <a:spcPts val="0"/>
              </a:spcAft>
              <a:buSzPts val="1400"/>
              <a:buFont typeface="Arial"/>
              <a:buNone/>
              <a:defRPr sz="1600" b="1"/>
            </a:lvl6pPr>
            <a:lvl7pPr marL="3200400" lvl="6" indent="-228600" rtl="0">
              <a:spcBef>
                <a:spcPts val="0"/>
              </a:spcBef>
              <a:spcAft>
                <a:spcPts val="0"/>
              </a:spcAft>
              <a:buSzPts val="1400"/>
              <a:buFont typeface="Arial"/>
              <a:buNone/>
              <a:defRPr sz="1600" b="1"/>
            </a:lvl7pPr>
            <a:lvl8pPr marL="3657600" lvl="7" indent="-228600" rtl="0">
              <a:spcBef>
                <a:spcPts val="0"/>
              </a:spcBef>
              <a:spcAft>
                <a:spcPts val="0"/>
              </a:spcAft>
              <a:buSzPts val="1400"/>
              <a:buFont typeface="Arial"/>
              <a:buNone/>
              <a:defRPr sz="1600" b="1"/>
            </a:lvl8pPr>
            <a:lvl9pPr marL="4114800" lvl="8" indent="-228600" rtl="0">
              <a:spcBef>
                <a:spcPts val="0"/>
              </a:spcBef>
              <a:spcAft>
                <a:spcPts val="0"/>
              </a:spcAft>
              <a:buSzPts val="1400"/>
              <a:buFont typeface="Arial"/>
              <a:buNone/>
              <a:defRPr sz="1600" b="1"/>
            </a:lvl9pPr>
          </a:lstStyle>
          <a:p>
            <a:endParaRPr/>
          </a:p>
        </p:txBody>
      </p:sp>
      <p:sp>
        <p:nvSpPr>
          <p:cNvPr id="164" name="Google Shape;164;p44"/>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noAutofit/>
          </a:bodyPr>
          <a:lstStyle>
            <a:lvl1pPr marL="457200" lvl="0" indent="-317500" rtl="0">
              <a:spcBef>
                <a:spcPts val="1000"/>
              </a:spcBef>
              <a:spcAft>
                <a:spcPts val="0"/>
              </a:spcAft>
              <a:buSzPts val="1400"/>
              <a:buChar char="■"/>
              <a:defRPr sz="2400"/>
            </a:lvl1pPr>
            <a:lvl2pPr marL="914400" lvl="1" indent="-317500" rtl="0">
              <a:spcBef>
                <a:spcPts val="0"/>
              </a:spcBef>
              <a:spcAft>
                <a:spcPts val="0"/>
              </a:spcAft>
              <a:buSzPts val="1400"/>
              <a:buChar char="●"/>
              <a:defRPr sz="2000"/>
            </a:lvl2pPr>
            <a:lvl3pPr marL="1371600" lvl="2" indent="-317500" rtl="0">
              <a:spcBef>
                <a:spcPts val="0"/>
              </a:spcBef>
              <a:spcAft>
                <a:spcPts val="0"/>
              </a:spcAft>
              <a:buSzPts val="1400"/>
              <a:buChar char="●"/>
              <a:defRPr sz="18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
        <p:nvSpPr>
          <p:cNvPr id="165" name="Google Shape;165;p44"/>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noAutofit/>
          </a:bodyPr>
          <a:lstStyle>
            <a:lvl1pPr marL="457200" lvl="0" indent="-228600" rtl="0">
              <a:spcBef>
                <a:spcPts val="1000"/>
              </a:spcBef>
              <a:spcAft>
                <a:spcPts val="0"/>
              </a:spcAft>
              <a:buSzPts val="1400"/>
              <a:buNone/>
              <a:defRPr sz="2400" b="1"/>
            </a:lvl1pPr>
            <a:lvl2pPr marL="914400" lvl="1" indent="-228600" rtl="0">
              <a:spcBef>
                <a:spcPts val="0"/>
              </a:spcBef>
              <a:spcAft>
                <a:spcPts val="0"/>
              </a:spcAft>
              <a:buSzPts val="1400"/>
              <a:buFont typeface="Arial"/>
              <a:buNone/>
              <a:defRPr sz="2000" b="1"/>
            </a:lvl2pPr>
            <a:lvl3pPr marL="1371600" lvl="2" indent="-228600" rtl="0">
              <a:spcBef>
                <a:spcPts val="0"/>
              </a:spcBef>
              <a:spcAft>
                <a:spcPts val="0"/>
              </a:spcAft>
              <a:buSzPts val="1400"/>
              <a:buFont typeface="Arial"/>
              <a:buNone/>
              <a:defRPr sz="1800" b="1"/>
            </a:lvl3pPr>
            <a:lvl4pPr marL="1828800" lvl="3" indent="-228600" rtl="0">
              <a:spcBef>
                <a:spcPts val="0"/>
              </a:spcBef>
              <a:spcAft>
                <a:spcPts val="0"/>
              </a:spcAft>
              <a:buSzPts val="1400"/>
              <a:buFont typeface="Arial"/>
              <a:buNone/>
              <a:defRPr sz="1600" b="1"/>
            </a:lvl4pPr>
            <a:lvl5pPr marL="2286000" lvl="4" indent="-228600" rtl="0">
              <a:spcBef>
                <a:spcPts val="0"/>
              </a:spcBef>
              <a:spcAft>
                <a:spcPts val="0"/>
              </a:spcAft>
              <a:buSzPts val="1400"/>
              <a:buFont typeface="Arial"/>
              <a:buNone/>
              <a:defRPr sz="1600" b="1"/>
            </a:lvl5pPr>
            <a:lvl6pPr marL="2743200" lvl="5" indent="-228600" rtl="0">
              <a:spcBef>
                <a:spcPts val="0"/>
              </a:spcBef>
              <a:spcAft>
                <a:spcPts val="0"/>
              </a:spcAft>
              <a:buSzPts val="1400"/>
              <a:buFont typeface="Arial"/>
              <a:buNone/>
              <a:defRPr sz="1600" b="1"/>
            </a:lvl6pPr>
            <a:lvl7pPr marL="3200400" lvl="6" indent="-228600" rtl="0">
              <a:spcBef>
                <a:spcPts val="0"/>
              </a:spcBef>
              <a:spcAft>
                <a:spcPts val="0"/>
              </a:spcAft>
              <a:buSzPts val="1400"/>
              <a:buFont typeface="Arial"/>
              <a:buNone/>
              <a:defRPr sz="1600" b="1"/>
            </a:lvl7pPr>
            <a:lvl8pPr marL="3657600" lvl="7" indent="-228600" rtl="0">
              <a:spcBef>
                <a:spcPts val="0"/>
              </a:spcBef>
              <a:spcAft>
                <a:spcPts val="0"/>
              </a:spcAft>
              <a:buSzPts val="1400"/>
              <a:buFont typeface="Arial"/>
              <a:buNone/>
              <a:defRPr sz="1600" b="1"/>
            </a:lvl8pPr>
            <a:lvl9pPr marL="4114800" lvl="8" indent="-228600" rtl="0">
              <a:spcBef>
                <a:spcPts val="0"/>
              </a:spcBef>
              <a:spcAft>
                <a:spcPts val="0"/>
              </a:spcAft>
              <a:buSzPts val="1400"/>
              <a:buFont typeface="Arial"/>
              <a:buNone/>
              <a:defRPr sz="1600" b="1"/>
            </a:lvl9pPr>
          </a:lstStyle>
          <a:p>
            <a:endParaRPr/>
          </a:p>
        </p:txBody>
      </p:sp>
      <p:sp>
        <p:nvSpPr>
          <p:cNvPr id="166" name="Google Shape;166;p44"/>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noAutofit/>
          </a:bodyPr>
          <a:lstStyle>
            <a:lvl1pPr marL="457200" lvl="0" indent="-317500" rtl="0">
              <a:spcBef>
                <a:spcPts val="1000"/>
              </a:spcBef>
              <a:spcAft>
                <a:spcPts val="0"/>
              </a:spcAft>
              <a:buSzPts val="1400"/>
              <a:buChar char="■"/>
              <a:defRPr sz="2400"/>
            </a:lvl1pPr>
            <a:lvl2pPr marL="914400" lvl="1" indent="-317500" rtl="0">
              <a:spcBef>
                <a:spcPts val="0"/>
              </a:spcBef>
              <a:spcAft>
                <a:spcPts val="0"/>
              </a:spcAft>
              <a:buSzPts val="1400"/>
              <a:buChar char="●"/>
              <a:defRPr sz="2000"/>
            </a:lvl2pPr>
            <a:lvl3pPr marL="1371600" lvl="2" indent="-317500" rtl="0">
              <a:spcBef>
                <a:spcPts val="0"/>
              </a:spcBef>
              <a:spcAft>
                <a:spcPts val="0"/>
              </a:spcAft>
              <a:buSzPts val="1400"/>
              <a:buChar char="●"/>
              <a:defRPr sz="18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Tree>
    <p:extLst>
      <p:ext uri="{BB962C8B-B14F-4D97-AF65-F5344CB8AC3E}">
        <p14:creationId xmlns:p14="http://schemas.microsoft.com/office/powerpoint/2010/main" val="3233641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167"/>
        <p:cNvGrpSpPr/>
        <p:nvPr/>
      </p:nvGrpSpPr>
      <p:grpSpPr>
        <a:xfrm>
          <a:off x="0" y="0"/>
          <a:ext cx="0" cy="0"/>
          <a:chOff x="0" y="0"/>
          <a:chExt cx="0" cy="0"/>
        </a:xfrm>
      </p:grpSpPr>
      <p:sp>
        <p:nvSpPr>
          <p:cNvPr id="168" name="Google Shape;168;p45"/>
          <p:cNvSpPr txBox="1">
            <a:spLocks noGrp="1"/>
          </p:cNvSpPr>
          <p:nvPr>
            <p:ph type="title"/>
          </p:nvPr>
        </p:nvSpPr>
        <p:spPr>
          <a:xfrm>
            <a:off x="609601" y="0"/>
            <a:ext cx="10028767" cy="1331912"/>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SzPts val="1400"/>
              <a:buChar char="●"/>
              <a:defRPr sz="3200">
                <a:solidFill>
                  <a:srgbClr val="0000FF"/>
                </a:solidFill>
              </a:defRPr>
            </a:lvl1pPr>
            <a:lvl2pPr lvl="1" algn="l" rtl="0">
              <a:lnSpc>
                <a:spcPct val="90000"/>
              </a:lnSpc>
              <a:spcBef>
                <a:spcPts val="0"/>
              </a:spcBef>
              <a:spcAft>
                <a:spcPts val="0"/>
              </a:spcAft>
              <a:buSzPts val="1400"/>
              <a:buChar char="○"/>
              <a:defRPr sz="3200">
                <a:solidFill>
                  <a:srgbClr val="0000FF"/>
                </a:solidFill>
              </a:defRPr>
            </a:lvl2pPr>
            <a:lvl3pPr lvl="2" algn="l" rtl="0">
              <a:lnSpc>
                <a:spcPct val="90000"/>
              </a:lnSpc>
              <a:spcBef>
                <a:spcPts val="0"/>
              </a:spcBef>
              <a:spcAft>
                <a:spcPts val="0"/>
              </a:spcAft>
              <a:buSzPts val="1400"/>
              <a:buChar char="■"/>
              <a:defRPr sz="3200">
                <a:solidFill>
                  <a:srgbClr val="0000FF"/>
                </a:solidFill>
              </a:defRPr>
            </a:lvl3pPr>
            <a:lvl4pPr lvl="3" algn="l" rtl="0">
              <a:lnSpc>
                <a:spcPct val="90000"/>
              </a:lnSpc>
              <a:spcBef>
                <a:spcPts val="0"/>
              </a:spcBef>
              <a:spcAft>
                <a:spcPts val="0"/>
              </a:spcAft>
              <a:buSzPts val="1400"/>
              <a:buChar char="●"/>
              <a:defRPr sz="3200">
                <a:solidFill>
                  <a:srgbClr val="0000FF"/>
                </a:solidFill>
              </a:defRPr>
            </a:lvl4pPr>
            <a:lvl5pPr lvl="4" algn="l" rtl="0">
              <a:lnSpc>
                <a:spcPct val="90000"/>
              </a:lnSpc>
              <a:spcBef>
                <a:spcPts val="0"/>
              </a:spcBef>
              <a:spcAft>
                <a:spcPts val="0"/>
              </a:spcAft>
              <a:buSzPts val="1400"/>
              <a:buChar char="○"/>
              <a:defRPr sz="3200">
                <a:solidFill>
                  <a:srgbClr val="0000FF"/>
                </a:solidFill>
              </a:defRPr>
            </a:lvl5pPr>
            <a:lvl6pPr marL="457200" lvl="5" algn="l" rtl="0">
              <a:lnSpc>
                <a:spcPct val="90000"/>
              </a:lnSpc>
              <a:spcBef>
                <a:spcPts val="0"/>
              </a:spcBef>
              <a:spcAft>
                <a:spcPts val="0"/>
              </a:spcAft>
              <a:buSzPts val="1400"/>
              <a:buChar char="■"/>
              <a:defRPr sz="3200">
                <a:solidFill>
                  <a:srgbClr val="0000FF"/>
                </a:solidFill>
              </a:defRPr>
            </a:lvl6pPr>
            <a:lvl7pPr marL="914400" lvl="6" algn="l" rtl="0">
              <a:lnSpc>
                <a:spcPct val="90000"/>
              </a:lnSpc>
              <a:spcBef>
                <a:spcPts val="0"/>
              </a:spcBef>
              <a:spcAft>
                <a:spcPts val="0"/>
              </a:spcAft>
              <a:buSzPts val="1400"/>
              <a:buChar char="●"/>
              <a:defRPr sz="3200">
                <a:solidFill>
                  <a:srgbClr val="0000FF"/>
                </a:solidFill>
              </a:defRPr>
            </a:lvl7pPr>
            <a:lvl8pPr marL="1371600" lvl="7" algn="l" rtl="0">
              <a:lnSpc>
                <a:spcPct val="90000"/>
              </a:lnSpc>
              <a:spcBef>
                <a:spcPts val="0"/>
              </a:spcBef>
              <a:spcAft>
                <a:spcPts val="0"/>
              </a:spcAft>
              <a:buSzPts val="1400"/>
              <a:buChar char="○"/>
              <a:defRPr sz="3200">
                <a:solidFill>
                  <a:srgbClr val="0000FF"/>
                </a:solidFill>
              </a:defRPr>
            </a:lvl8pPr>
            <a:lvl9pPr marL="1828800" lvl="8" algn="l" rtl="0">
              <a:lnSpc>
                <a:spcPct val="90000"/>
              </a:lnSpc>
              <a:spcBef>
                <a:spcPts val="0"/>
              </a:spcBef>
              <a:spcAft>
                <a:spcPts val="0"/>
              </a:spcAft>
              <a:buSzPts val="1400"/>
              <a:buChar char="■"/>
              <a:defRPr sz="3200">
                <a:solidFill>
                  <a:srgbClr val="0000FF"/>
                </a:solidFill>
              </a:defRPr>
            </a:lvl9pPr>
          </a:lstStyle>
          <a:p>
            <a:endParaRPr/>
          </a:p>
        </p:txBody>
      </p:sp>
      <p:sp>
        <p:nvSpPr>
          <p:cNvPr id="169" name="Google Shape;169;p45"/>
          <p:cNvSpPr txBox="1">
            <a:spLocks noGrp="1"/>
          </p:cNvSpPr>
          <p:nvPr>
            <p:ph type="body" idx="1"/>
          </p:nvPr>
        </p:nvSpPr>
        <p:spPr>
          <a:xfrm>
            <a:off x="914400" y="1776414"/>
            <a:ext cx="5082117" cy="5081587"/>
          </a:xfrm>
          <a:prstGeom prst="rect">
            <a:avLst/>
          </a:prstGeom>
          <a:noFill/>
          <a:ln>
            <a:noFill/>
          </a:ln>
        </p:spPr>
        <p:txBody>
          <a:bodyPr spcFirstLastPara="1" wrap="square" lIns="91425" tIns="91425" rIns="91425" bIns="91425" anchor="t" anchorCtr="0">
            <a:noAutofit/>
          </a:bodyPr>
          <a:lstStyle>
            <a:lvl1pPr marL="457200" lvl="0" indent="-317500" rtl="0">
              <a:spcBef>
                <a:spcPts val="1000"/>
              </a:spcBef>
              <a:spcAft>
                <a:spcPts val="0"/>
              </a:spcAft>
              <a:buSzPts val="1400"/>
              <a:buChar char="■"/>
              <a:defRPr sz="2800"/>
            </a:lvl1pPr>
            <a:lvl2pPr marL="914400" lvl="1" indent="-317500" rtl="0">
              <a:spcBef>
                <a:spcPts val="0"/>
              </a:spcBef>
              <a:spcAft>
                <a:spcPts val="0"/>
              </a:spcAft>
              <a:buSzPts val="1400"/>
              <a:buChar char="●"/>
              <a:defRPr sz="2400"/>
            </a:lvl2pPr>
            <a:lvl3pPr marL="1371600" lvl="2" indent="-317500" rtl="0">
              <a:spcBef>
                <a:spcPts val="0"/>
              </a:spcBef>
              <a:spcAft>
                <a:spcPts val="0"/>
              </a:spcAft>
              <a:buSzPts val="1400"/>
              <a:buChar char="●"/>
              <a:defRPr sz="2000"/>
            </a:lvl3pPr>
            <a:lvl4pPr marL="1828800" lvl="3" indent="-317500" rtl="0">
              <a:spcBef>
                <a:spcPts val="0"/>
              </a:spcBef>
              <a:spcAft>
                <a:spcPts val="0"/>
              </a:spcAft>
              <a:buSzPts val="1400"/>
              <a:buChar char="●"/>
              <a:defRPr sz="1800"/>
            </a:lvl4pPr>
            <a:lvl5pPr marL="2286000" lvl="4" indent="-317500" rtl="0">
              <a:spcBef>
                <a:spcPts val="0"/>
              </a:spcBef>
              <a:spcAft>
                <a:spcPts val="0"/>
              </a:spcAft>
              <a:buSzPts val="1400"/>
              <a:buChar char="●"/>
              <a:defRPr sz="1800"/>
            </a:lvl5pPr>
            <a:lvl6pPr marL="2743200" lvl="5" indent="-317500" rtl="0">
              <a:spcBef>
                <a:spcPts val="0"/>
              </a:spcBef>
              <a:spcAft>
                <a:spcPts val="0"/>
              </a:spcAft>
              <a:buSzPts val="1400"/>
              <a:buChar char="●"/>
              <a:defRPr sz="1800"/>
            </a:lvl6pPr>
            <a:lvl7pPr marL="3200400" lvl="6" indent="-317500" rtl="0">
              <a:spcBef>
                <a:spcPts val="0"/>
              </a:spcBef>
              <a:spcAft>
                <a:spcPts val="0"/>
              </a:spcAft>
              <a:buSzPts val="1400"/>
              <a:buChar char="●"/>
              <a:defRPr sz="1800"/>
            </a:lvl7pPr>
            <a:lvl8pPr marL="3657600" lvl="7" indent="-317500" rtl="0">
              <a:spcBef>
                <a:spcPts val="0"/>
              </a:spcBef>
              <a:spcAft>
                <a:spcPts val="0"/>
              </a:spcAft>
              <a:buSzPts val="1400"/>
              <a:buChar char="●"/>
              <a:defRPr sz="1800"/>
            </a:lvl8pPr>
            <a:lvl9pPr marL="4114800" lvl="8" indent="-317500" rtl="0">
              <a:spcBef>
                <a:spcPts val="0"/>
              </a:spcBef>
              <a:spcAft>
                <a:spcPts val="0"/>
              </a:spcAft>
              <a:buSzPts val="1400"/>
              <a:buChar char="●"/>
              <a:defRPr sz="1800"/>
            </a:lvl9pPr>
          </a:lstStyle>
          <a:p>
            <a:endParaRPr/>
          </a:p>
        </p:txBody>
      </p:sp>
      <p:sp>
        <p:nvSpPr>
          <p:cNvPr id="170" name="Google Shape;170;p45"/>
          <p:cNvSpPr txBox="1">
            <a:spLocks noGrp="1"/>
          </p:cNvSpPr>
          <p:nvPr>
            <p:ph type="body" idx="2"/>
          </p:nvPr>
        </p:nvSpPr>
        <p:spPr>
          <a:xfrm>
            <a:off x="6199718" y="1776414"/>
            <a:ext cx="5082116" cy="5081587"/>
          </a:xfrm>
          <a:prstGeom prst="rect">
            <a:avLst/>
          </a:prstGeom>
          <a:noFill/>
          <a:ln>
            <a:noFill/>
          </a:ln>
        </p:spPr>
        <p:txBody>
          <a:bodyPr spcFirstLastPara="1" wrap="square" lIns="91425" tIns="91425" rIns="91425" bIns="91425" anchor="t" anchorCtr="0">
            <a:noAutofit/>
          </a:bodyPr>
          <a:lstStyle>
            <a:lvl1pPr marL="457200" lvl="0" indent="-317500" rtl="0">
              <a:spcBef>
                <a:spcPts val="1000"/>
              </a:spcBef>
              <a:spcAft>
                <a:spcPts val="0"/>
              </a:spcAft>
              <a:buSzPts val="1400"/>
              <a:buChar char="■"/>
              <a:defRPr sz="2800"/>
            </a:lvl1pPr>
            <a:lvl2pPr marL="914400" lvl="1" indent="-317500" rtl="0">
              <a:spcBef>
                <a:spcPts val="0"/>
              </a:spcBef>
              <a:spcAft>
                <a:spcPts val="0"/>
              </a:spcAft>
              <a:buSzPts val="1400"/>
              <a:buChar char="●"/>
              <a:defRPr sz="2400"/>
            </a:lvl2pPr>
            <a:lvl3pPr marL="1371600" lvl="2" indent="-317500" rtl="0">
              <a:spcBef>
                <a:spcPts val="0"/>
              </a:spcBef>
              <a:spcAft>
                <a:spcPts val="0"/>
              </a:spcAft>
              <a:buSzPts val="1400"/>
              <a:buChar char="●"/>
              <a:defRPr sz="2000"/>
            </a:lvl3pPr>
            <a:lvl4pPr marL="1828800" lvl="3" indent="-317500" rtl="0">
              <a:spcBef>
                <a:spcPts val="0"/>
              </a:spcBef>
              <a:spcAft>
                <a:spcPts val="0"/>
              </a:spcAft>
              <a:buSzPts val="1400"/>
              <a:buChar char="●"/>
              <a:defRPr sz="1800"/>
            </a:lvl4pPr>
            <a:lvl5pPr marL="2286000" lvl="4" indent="-317500" rtl="0">
              <a:spcBef>
                <a:spcPts val="0"/>
              </a:spcBef>
              <a:spcAft>
                <a:spcPts val="0"/>
              </a:spcAft>
              <a:buSzPts val="1400"/>
              <a:buChar char="●"/>
              <a:defRPr sz="1800"/>
            </a:lvl5pPr>
            <a:lvl6pPr marL="2743200" lvl="5" indent="-317500" rtl="0">
              <a:spcBef>
                <a:spcPts val="0"/>
              </a:spcBef>
              <a:spcAft>
                <a:spcPts val="0"/>
              </a:spcAft>
              <a:buSzPts val="1400"/>
              <a:buChar char="●"/>
              <a:defRPr sz="1800"/>
            </a:lvl6pPr>
            <a:lvl7pPr marL="3200400" lvl="6" indent="-317500" rtl="0">
              <a:spcBef>
                <a:spcPts val="0"/>
              </a:spcBef>
              <a:spcAft>
                <a:spcPts val="0"/>
              </a:spcAft>
              <a:buSzPts val="1400"/>
              <a:buChar char="●"/>
              <a:defRPr sz="1800"/>
            </a:lvl7pPr>
            <a:lvl8pPr marL="3657600" lvl="7" indent="-317500" rtl="0">
              <a:spcBef>
                <a:spcPts val="0"/>
              </a:spcBef>
              <a:spcAft>
                <a:spcPts val="0"/>
              </a:spcAft>
              <a:buSzPts val="1400"/>
              <a:buChar char="●"/>
              <a:defRPr sz="1800"/>
            </a:lvl8pPr>
            <a:lvl9pPr marL="4114800" lvl="8" indent="-317500" rtl="0">
              <a:spcBef>
                <a:spcPts val="0"/>
              </a:spcBef>
              <a:spcAft>
                <a:spcPts val="0"/>
              </a:spcAft>
              <a:buSzPts val="1400"/>
              <a:buChar char="●"/>
              <a:defRPr sz="1800"/>
            </a:lvl9pPr>
          </a:lstStyle>
          <a:p>
            <a:endParaRPr/>
          </a:p>
        </p:txBody>
      </p:sp>
    </p:spTree>
    <p:extLst>
      <p:ext uri="{BB962C8B-B14F-4D97-AF65-F5344CB8AC3E}">
        <p14:creationId xmlns:p14="http://schemas.microsoft.com/office/powerpoint/2010/main" val="741938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EA10-A724-0304-B0CE-D7E308D34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B3297-39C4-4945-BB20-5D8071A97F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CD7566-CCEB-5FBB-982D-C1C2633466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709DD-121D-CC97-33AE-F82EF8D33CCE}"/>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6" name="Footer Placeholder 5">
            <a:extLst>
              <a:ext uri="{FF2B5EF4-FFF2-40B4-BE49-F238E27FC236}">
                <a16:creationId xmlns:a16="http://schemas.microsoft.com/office/drawing/2014/main" id="{3A43FAE7-8486-A68A-C51D-13A9B31B8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6A687-C1B8-FC8F-01AE-B65E8969AEA2}"/>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4122868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1"/>
        <p:cNvGrpSpPr/>
        <p:nvPr/>
      </p:nvGrpSpPr>
      <p:grpSpPr>
        <a:xfrm>
          <a:off x="0" y="0"/>
          <a:ext cx="0" cy="0"/>
          <a:chOff x="0" y="0"/>
          <a:chExt cx="0" cy="0"/>
        </a:xfrm>
      </p:grpSpPr>
      <p:sp>
        <p:nvSpPr>
          <p:cNvPr id="172" name="Google Shape;172;p46"/>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sz="4000" b="1" cap="small"/>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73" name="Google Shape;173;p46"/>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noAutofit/>
          </a:bodyPr>
          <a:lstStyle>
            <a:lvl1pPr marL="457200" lvl="0" indent="-228600" rtl="0">
              <a:spcBef>
                <a:spcPts val="1000"/>
              </a:spcBef>
              <a:spcAft>
                <a:spcPts val="0"/>
              </a:spcAft>
              <a:buSzPts val="1400"/>
              <a:buNone/>
              <a:defRPr sz="2000"/>
            </a:lvl1pPr>
            <a:lvl2pPr marL="914400" lvl="1" indent="-228600" rtl="0">
              <a:spcBef>
                <a:spcPts val="0"/>
              </a:spcBef>
              <a:spcAft>
                <a:spcPts val="0"/>
              </a:spcAft>
              <a:buSzPts val="1400"/>
              <a:buFont typeface="Arial"/>
              <a:buNone/>
              <a:defRPr sz="1800"/>
            </a:lvl2pPr>
            <a:lvl3pPr marL="1371600" lvl="2" indent="-228600" rtl="0">
              <a:spcBef>
                <a:spcPts val="0"/>
              </a:spcBef>
              <a:spcAft>
                <a:spcPts val="0"/>
              </a:spcAft>
              <a:buSzPts val="1400"/>
              <a:buFont typeface="Arial"/>
              <a:buNone/>
              <a:defRPr sz="1600"/>
            </a:lvl3pPr>
            <a:lvl4pPr marL="1828800" lvl="3" indent="-228600" rtl="0">
              <a:spcBef>
                <a:spcPts val="0"/>
              </a:spcBef>
              <a:spcAft>
                <a:spcPts val="0"/>
              </a:spcAft>
              <a:buSzPts val="1400"/>
              <a:buFont typeface="Arial"/>
              <a:buNone/>
              <a:defRPr sz="1400"/>
            </a:lvl4pPr>
            <a:lvl5pPr marL="2286000" lvl="4" indent="-228600" rtl="0">
              <a:spcBef>
                <a:spcPts val="0"/>
              </a:spcBef>
              <a:spcAft>
                <a:spcPts val="0"/>
              </a:spcAft>
              <a:buSzPts val="1400"/>
              <a:buFont typeface="Arial"/>
              <a:buNone/>
              <a:defRPr sz="1400"/>
            </a:lvl5pPr>
            <a:lvl6pPr marL="2743200" lvl="5" indent="-228600" rtl="0">
              <a:spcBef>
                <a:spcPts val="0"/>
              </a:spcBef>
              <a:spcAft>
                <a:spcPts val="0"/>
              </a:spcAft>
              <a:buSzPts val="1400"/>
              <a:buFont typeface="Arial"/>
              <a:buNone/>
              <a:defRPr sz="1400"/>
            </a:lvl6pPr>
            <a:lvl7pPr marL="3200400" lvl="6" indent="-228600" rtl="0">
              <a:spcBef>
                <a:spcPts val="0"/>
              </a:spcBef>
              <a:spcAft>
                <a:spcPts val="0"/>
              </a:spcAft>
              <a:buSzPts val="1400"/>
              <a:buFont typeface="Arial"/>
              <a:buNone/>
              <a:defRPr sz="1400"/>
            </a:lvl7pPr>
            <a:lvl8pPr marL="3657600" lvl="7" indent="-228600" rtl="0">
              <a:spcBef>
                <a:spcPts val="0"/>
              </a:spcBef>
              <a:spcAft>
                <a:spcPts val="0"/>
              </a:spcAft>
              <a:buSzPts val="1400"/>
              <a:buFont typeface="Arial"/>
              <a:buNone/>
              <a:defRPr sz="1400"/>
            </a:lvl8pPr>
            <a:lvl9pPr marL="4114800" lvl="8" indent="-228600" rtl="0">
              <a:spcBef>
                <a:spcPts val="0"/>
              </a:spcBef>
              <a:spcAft>
                <a:spcPts val="0"/>
              </a:spcAft>
              <a:buSzPts val="1400"/>
              <a:buFont typeface="Arial"/>
              <a:buNone/>
              <a:defRPr sz="1400"/>
            </a:lvl9pPr>
          </a:lstStyle>
          <a:p>
            <a:endParaRPr/>
          </a:p>
        </p:txBody>
      </p:sp>
    </p:spTree>
    <p:extLst>
      <p:ext uri="{BB962C8B-B14F-4D97-AF65-F5344CB8AC3E}">
        <p14:creationId xmlns:p14="http://schemas.microsoft.com/office/powerpoint/2010/main" val="1005928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4"/>
        <p:cNvGrpSpPr/>
        <p:nvPr/>
      </p:nvGrpSpPr>
      <p:grpSpPr>
        <a:xfrm>
          <a:off x="0" y="0"/>
          <a:ext cx="0" cy="0"/>
          <a:chOff x="0" y="0"/>
          <a:chExt cx="0" cy="0"/>
        </a:xfrm>
      </p:grpSpPr>
      <p:sp>
        <p:nvSpPr>
          <p:cNvPr id="175" name="Google Shape;175;p47"/>
          <p:cNvSpPr txBox="1">
            <a:spLocks noGrp="1"/>
          </p:cNvSpPr>
          <p:nvPr>
            <p:ph type="title"/>
          </p:nvPr>
        </p:nvSpPr>
        <p:spPr>
          <a:xfrm>
            <a:off x="609601" y="0"/>
            <a:ext cx="10028767" cy="1331912"/>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SzPts val="1400"/>
              <a:buChar char="●"/>
              <a:defRPr sz="3200">
                <a:solidFill>
                  <a:srgbClr val="0000FF"/>
                </a:solidFill>
              </a:defRPr>
            </a:lvl1pPr>
            <a:lvl2pPr lvl="1" algn="l" rtl="0">
              <a:lnSpc>
                <a:spcPct val="90000"/>
              </a:lnSpc>
              <a:spcBef>
                <a:spcPts val="0"/>
              </a:spcBef>
              <a:spcAft>
                <a:spcPts val="0"/>
              </a:spcAft>
              <a:buSzPts val="1400"/>
              <a:buChar char="○"/>
              <a:defRPr sz="3200">
                <a:solidFill>
                  <a:srgbClr val="0000FF"/>
                </a:solidFill>
              </a:defRPr>
            </a:lvl2pPr>
            <a:lvl3pPr lvl="2" algn="l" rtl="0">
              <a:lnSpc>
                <a:spcPct val="90000"/>
              </a:lnSpc>
              <a:spcBef>
                <a:spcPts val="0"/>
              </a:spcBef>
              <a:spcAft>
                <a:spcPts val="0"/>
              </a:spcAft>
              <a:buSzPts val="1400"/>
              <a:buChar char="■"/>
              <a:defRPr sz="3200">
                <a:solidFill>
                  <a:srgbClr val="0000FF"/>
                </a:solidFill>
              </a:defRPr>
            </a:lvl3pPr>
            <a:lvl4pPr lvl="3" algn="l" rtl="0">
              <a:lnSpc>
                <a:spcPct val="90000"/>
              </a:lnSpc>
              <a:spcBef>
                <a:spcPts val="0"/>
              </a:spcBef>
              <a:spcAft>
                <a:spcPts val="0"/>
              </a:spcAft>
              <a:buSzPts val="1400"/>
              <a:buChar char="●"/>
              <a:defRPr sz="3200">
                <a:solidFill>
                  <a:srgbClr val="0000FF"/>
                </a:solidFill>
              </a:defRPr>
            </a:lvl4pPr>
            <a:lvl5pPr lvl="4" algn="l" rtl="0">
              <a:lnSpc>
                <a:spcPct val="90000"/>
              </a:lnSpc>
              <a:spcBef>
                <a:spcPts val="0"/>
              </a:spcBef>
              <a:spcAft>
                <a:spcPts val="0"/>
              </a:spcAft>
              <a:buSzPts val="1400"/>
              <a:buChar char="○"/>
              <a:defRPr sz="3200">
                <a:solidFill>
                  <a:srgbClr val="0000FF"/>
                </a:solidFill>
              </a:defRPr>
            </a:lvl5pPr>
            <a:lvl6pPr marL="457200" lvl="5" algn="l" rtl="0">
              <a:lnSpc>
                <a:spcPct val="90000"/>
              </a:lnSpc>
              <a:spcBef>
                <a:spcPts val="0"/>
              </a:spcBef>
              <a:spcAft>
                <a:spcPts val="0"/>
              </a:spcAft>
              <a:buSzPts val="1400"/>
              <a:buChar char="■"/>
              <a:defRPr sz="3200">
                <a:solidFill>
                  <a:srgbClr val="0000FF"/>
                </a:solidFill>
              </a:defRPr>
            </a:lvl6pPr>
            <a:lvl7pPr marL="914400" lvl="6" algn="l" rtl="0">
              <a:lnSpc>
                <a:spcPct val="90000"/>
              </a:lnSpc>
              <a:spcBef>
                <a:spcPts val="0"/>
              </a:spcBef>
              <a:spcAft>
                <a:spcPts val="0"/>
              </a:spcAft>
              <a:buSzPts val="1400"/>
              <a:buChar char="●"/>
              <a:defRPr sz="3200">
                <a:solidFill>
                  <a:srgbClr val="0000FF"/>
                </a:solidFill>
              </a:defRPr>
            </a:lvl7pPr>
            <a:lvl8pPr marL="1371600" lvl="7" algn="l" rtl="0">
              <a:lnSpc>
                <a:spcPct val="90000"/>
              </a:lnSpc>
              <a:spcBef>
                <a:spcPts val="0"/>
              </a:spcBef>
              <a:spcAft>
                <a:spcPts val="0"/>
              </a:spcAft>
              <a:buSzPts val="1400"/>
              <a:buChar char="○"/>
              <a:defRPr sz="3200">
                <a:solidFill>
                  <a:srgbClr val="0000FF"/>
                </a:solidFill>
              </a:defRPr>
            </a:lvl8pPr>
            <a:lvl9pPr marL="1828800" lvl="8" algn="l" rtl="0">
              <a:lnSpc>
                <a:spcPct val="90000"/>
              </a:lnSpc>
              <a:spcBef>
                <a:spcPts val="0"/>
              </a:spcBef>
              <a:spcAft>
                <a:spcPts val="0"/>
              </a:spcAft>
              <a:buSzPts val="1400"/>
              <a:buChar char="■"/>
              <a:defRPr sz="3200">
                <a:solidFill>
                  <a:srgbClr val="0000FF"/>
                </a:solidFill>
              </a:defRPr>
            </a:lvl9pPr>
          </a:lstStyle>
          <a:p>
            <a:endParaRPr/>
          </a:p>
        </p:txBody>
      </p:sp>
      <p:sp>
        <p:nvSpPr>
          <p:cNvPr id="176" name="Google Shape;176;p47"/>
          <p:cNvSpPr txBox="1">
            <a:spLocks noGrp="1"/>
          </p:cNvSpPr>
          <p:nvPr>
            <p:ph type="body" idx="1"/>
          </p:nvPr>
        </p:nvSpPr>
        <p:spPr>
          <a:xfrm>
            <a:off x="914401" y="1776413"/>
            <a:ext cx="10367433" cy="5081587"/>
          </a:xfrm>
          <a:prstGeom prst="rect">
            <a:avLst/>
          </a:prstGeom>
          <a:noFill/>
          <a:ln>
            <a:noFill/>
          </a:ln>
        </p:spPr>
        <p:txBody>
          <a:bodyPr spcFirstLastPara="1" wrap="square" lIns="91425" tIns="91425" rIns="91425" bIns="91425" anchor="t" anchorCtr="0">
            <a:noAutofit/>
          </a:bodyPr>
          <a:lstStyle>
            <a:lvl1pPr marL="457200" lvl="0" indent="-317500" algn="l" rtl="0">
              <a:spcBef>
                <a:spcPts val="1000"/>
              </a:spcBef>
              <a:spcAft>
                <a:spcPts val="0"/>
              </a:spcAft>
              <a:buClr>
                <a:srgbClr val="0000FF"/>
              </a:buClr>
              <a:buSzPts val="1400"/>
              <a:buChar char="■"/>
              <a:defRPr sz="2400">
                <a:solidFill>
                  <a:schemeClr val="dk1"/>
                </a:solidFill>
              </a:defRPr>
            </a:lvl1pPr>
            <a:lvl2pPr marL="914400" lvl="1" indent="-317500" algn="l" rtl="0">
              <a:spcBef>
                <a:spcPts val="0"/>
              </a:spcBef>
              <a:spcAft>
                <a:spcPts val="0"/>
              </a:spcAft>
              <a:buClr>
                <a:srgbClr val="0000FF"/>
              </a:buClr>
              <a:buSzPts val="1400"/>
              <a:buFont typeface="Arial"/>
              <a:buChar char="●"/>
              <a:defRPr sz="2200">
                <a:solidFill>
                  <a:schemeClr val="dk1"/>
                </a:solidFill>
                <a:latin typeface="Arial"/>
                <a:ea typeface="Arial"/>
                <a:cs typeface="Arial"/>
                <a:sym typeface="Arial"/>
              </a:defRPr>
            </a:lvl2pPr>
            <a:lvl3pPr marL="1371600" lvl="2"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3pPr>
            <a:lvl4pPr marL="1828800" lvl="3"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rgbClr val="0000FF"/>
              </a:buClr>
              <a:buSzPts val="1400"/>
              <a:buFont typeface="Arial"/>
              <a:buChar char="●"/>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48878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7"/>
        <p:cNvGrpSpPr/>
        <p:nvPr/>
      </p:nvGrpSpPr>
      <p:grpSpPr>
        <a:xfrm>
          <a:off x="0" y="0"/>
          <a:ext cx="0" cy="0"/>
          <a:chOff x="0" y="0"/>
          <a:chExt cx="0" cy="0"/>
        </a:xfrm>
      </p:grpSpPr>
      <p:sp>
        <p:nvSpPr>
          <p:cNvPr id="178" name="Google Shape;178;p48"/>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t" anchorCtr="0">
            <a:noAutofit/>
          </a:bodyPr>
          <a:lstStyle>
            <a:lvl1pPr marL="0" marR="0" lvl="0"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1pPr>
            <a:lvl2pPr marL="0" marR="0" lvl="1"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2pPr>
            <a:lvl3pPr marL="0" marR="0" lvl="2"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3pPr>
            <a:lvl4pPr marL="0" marR="0" lvl="3"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4pPr>
            <a:lvl5pPr marL="0" marR="0" lvl="4"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5pPr>
            <a:lvl6pPr marL="457200" marR="0" lvl="5"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6pPr>
            <a:lvl7pPr marL="914400" marR="0" lvl="6"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7pPr>
            <a:lvl8pPr marL="1371600" marR="0" lvl="7"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8pPr>
            <a:lvl9pPr marL="1828800" marR="0" lvl="8"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9pPr>
          </a:lstStyle>
          <a:p>
            <a:endParaRPr/>
          </a:p>
        </p:txBody>
      </p:sp>
      <p:sp>
        <p:nvSpPr>
          <p:cNvPr id="179" name="Google Shape;179;p48"/>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1000"/>
              </a:spcBef>
              <a:spcAft>
                <a:spcPts val="0"/>
              </a:spcAft>
              <a:buClr>
                <a:srgbClr val="0000FF"/>
              </a:buClr>
              <a:buSzPts val="1400"/>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0"/>
              </a:spcBef>
              <a:spcAft>
                <a:spcPts val="0"/>
              </a:spcAft>
              <a:buClr>
                <a:srgbClr val="0000FF"/>
              </a:buClr>
              <a:buSzPts val="1400"/>
              <a:buFont typeface="Arial"/>
              <a:buNone/>
              <a:defRPr sz="2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Clr>
                <a:srgbClr val="0000FF"/>
              </a:buClr>
              <a:buSzPts val="1400"/>
              <a:buFont typeface="Arial"/>
              <a:buNone/>
              <a:defRPr sz="20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Clr>
                <a:srgbClr val="0000FF"/>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Clr>
                <a:srgbClr val="0000FF"/>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0"/>
              </a:spcBef>
              <a:spcAft>
                <a:spcPts val="0"/>
              </a:spcAft>
              <a:buClr>
                <a:srgbClr val="0000FF"/>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0"/>
              </a:spcBef>
              <a:spcAft>
                <a:spcPts val="0"/>
              </a:spcAft>
              <a:buClr>
                <a:srgbClr val="0000FF"/>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0"/>
              </a:spcBef>
              <a:spcAft>
                <a:spcPts val="0"/>
              </a:spcAft>
              <a:buClr>
                <a:srgbClr val="0000FF"/>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0"/>
              </a:spcBef>
              <a:spcAft>
                <a:spcPts val="0"/>
              </a:spcAft>
              <a:buClr>
                <a:srgbClr val="0000FF"/>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5322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ED1B-A878-AD98-663C-9EB670A841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22080E-8813-81A4-F651-15114E90D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F9DEEF-4F46-0D06-AEE5-F91E7CD3FC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98D04A-B088-6376-CA8D-B8C4E371D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48760D-C36C-9C17-7277-1F125D80E5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3CF413-A497-26D9-0277-5D12BF4DBC10}"/>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8" name="Footer Placeholder 7">
            <a:extLst>
              <a:ext uri="{FF2B5EF4-FFF2-40B4-BE49-F238E27FC236}">
                <a16:creationId xmlns:a16="http://schemas.microsoft.com/office/drawing/2014/main" id="{C8ADE8AA-F5E5-4437-90ED-2461BB55FE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9D64A2-581A-F4E0-55B3-234EFADFFB8C}"/>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124773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5858-7C59-4F91-924E-4C3D55D04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3AB693-A380-A434-8262-36683396A420}"/>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4" name="Footer Placeholder 3">
            <a:extLst>
              <a:ext uri="{FF2B5EF4-FFF2-40B4-BE49-F238E27FC236}">
                <a16:creationId xmlns:a16="http://schemas.microsoft.com/office/drawing/2014/main" id="{506B277E-3D3E-2815-0205-21D4DCF6A1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5547E5-543D-1D14-196C-EFE91B640D73}"/>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57834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C251B-1786-0A7B-2C21-2E4082CB4AAB}"/>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3" name="Footer Placeholder 2">
            <a:extLst>
              <a:ext uri="{FF2B5EF4-FFF2-40B4-BE49-F238E27FC236}">
                <a16:creationId xmlns:a16="http://schemas.microsoft.com/office/drawing/2014/main" id="{699EDC2E-5B83-B950-46F7-4856A7A3E5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D9BB4-33AF-FC09-7A9B-F6351A043493}"/>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321432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AECC-6A42-94DA-9BFE-A49375B412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B13A5B-C9BB-E37C-97FC-5C5DC6E29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9BA259-5AC9-B208-EE0B-9052EE43A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8DCB00-866D-7997-C839-FCBF38586165}"/>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6" name="Footer Placeholder 5">
            <a:extLst>
              <a:ext uri="{FF2B5EF4-FFF2-40B4-BE49-F238E27FC236}">
                <a16:creationId xmlns:a16="http://schemas.microsoft.com/office/drawing/2014/main" id="{17C40334-73BE-89B6-2E49-151834CA8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905E7-4461-D160-2538-70B720014EF6}"/>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313755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42D6-2B26-2DEA-9757-450DEB47C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9EDCE-B96F-BA84-9139-F2472ACB9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825CE-0FDB-42C9-21D7-777C8084B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6DAFA7-EB47-E9DD-2728-0AF7CFBFF926}"/>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6" name="Footer Placeholder 5">
            <a:extLst>
              <a:ext uri="{FF2B5EF4-FFF2-40B4-BE49-F238E27FC236}">
                <a16:creationId xmlns:a16="http://schemas.microsoft.com/office/drawing/2014/main" id="{04371215-885C-2BF8-1805-85D4AA56E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0BAED-85E8-CE2A-4B9B-24CEACDFD615}"/>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406285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4361E-C04D-7D5A-5526-F2219FAAF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E6894D-FE22-57C8-543F-BC201D1BEF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D677F-BABE-7D08-A3A4-9B2CE96728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EFE8803C-1D93-D720-4EA9-B8AC62498D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DBD7FA-8CDE-4662-A047-BCBBC5747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1435D-00EB-401B-AFBF-E081A271F267}" type="slidenum">
              <a:rPr lang="en-US" smtClean="0"/>
              <a:t>‹#›</a:t>
            </a:fld>
            <a:endParaRPr lang="en-US"/>
          </a:p>
        </p:txBody>
      </p:sp>
    </p:spTree>
    <p:extLst>
      <p:ext uri="{BB962C8B-B14F-4D97-AF65-F5344CB8AC3E}">
        <p14:creationId xmlns:p14="http://schemas.microsoft.com/office/powerpoint/2010/main" val="2689018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76200"/>
            <a:ext cx="104817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143000"/>
            <a:ext cx="1158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sldNum" sz="quarter" idx="4"/>
          </p:nvPr>
        </p:nvSpPr>
        <p:spPr bwMode="auto">
          <a:xfrm>
            <a:off x="10871200" y="6477000"/>
            <a:ext cx="1176867"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400" b="0">
                <a:solidFill>
                  <a:srgbClr val="002D62"/>
                </a:solidFill>
              </a:defRPr>
            </a:lvl1pPr>
          </a:lstStyle>
          <a:p>
            <a:fld id="{69E833DE-8EDD-4C46-8D59-275092CA3029}" type="slidenum">
              <a:rPr lang="en-US"/>
              <a:pPr/>
              <a:t>‹#›</a:t>
            </a:fld>
            <a:endParaRPr lang="en-US"/>
          </a:p>
        </p:txBody>
      </p:sp>
      <p:sp>
        <p:nvSpPr>
          <p:cNvPr id="1029" name="Line 8"/>
          <p:cNvSpPr>
            <a:spLocks noChangeShapeType="1"/>
          </p:cNvSpPr>
          <p:nvPr/>
        </p:nvSpPr>
        <p:spPr bwMode="auto">
          <a:xfrm>
            <a:off x="0" y="990600"/>
            <a:ext cx="12192000" cy="0"/>
          </a:xfrm>
          <a:prstGeom prst="line">
            <a:avLst/>
          </a:prstGeom>
          <a:noFill/>
          <a:ln w="38100">
            <a:solidFill>
              <a:srgbClr val="002D62"/>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1030" name="Picture 10" descr="CEDA_Logo"/>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876800" y="6211888"/>
            <a:ext cx="27432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1"/>
          <p:cNvSpPr>
            <a:spLocks noGrp="1" noChangeArrowheads="1"/>
          </p:cNvSpPr>
          <p:nvPr>
            <p:ph type="dt" sz="half" idx="2"/>
          </p:nvPr>
        </p:nvSpPr>
        <p:spPr bwMode="auto">
          <a:xfrm>
            <a:off x="203200" y="6477000"/>
            <a:ext cx="2844800" cy="323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400" b="0">
                <a:latin typeface="Tahoma" pitchFamily="-112" charset="0"/>
                <a:ea typeface="+mn-ea"/>
                <a:cs typeface="+mn-cs"/>
              </a:defRPr>
            </a:lvl1pPr>
          </a:lstStyle>
          <a:p>
            <a:pPr>
              <a:defRPr/>
            </a:pPr>
            <a:r>
              <a:rPr lang="en-US"/>
              <a:t>www.ieee-ceda.org</a:t>
            </a:r>
            <a:endParaRPr lang="en-US" dirty="0"/>
          </a:p>
        </p:txBody>
      </p:sp>
    </p:spTree>
    <p:extLst>
      <p:ext uri="{BB962C8B-B14F-4D97-AF65-F5344CB8AC3E}">
        <p14:creationId xmlns:p14="http://schemas.microsoft.com/office/powerpoint/2010/main" val="2395311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ctr" rtl="0" eaLnBrk="0" fontAlgn="base" hangingPunct="0">
        <a:spcBef>
          <a:spcPct val="0"/>
        </a:spcBef>
        <a:spcAft>
          <a:spcPct val="0"/>
        </a:spcAft>
        <a:defRPr sz="3200">
          <a:solidFill>
            <a:srgbClr val="002D62"/>
          </a:solidFill>
          <a:latin typeface="+mj-lt"/>
          <a:ea typeface="MS PGothic" pitchFamily="34" charset="-128"/>
          <a:cs typeface="ＭＳ Ｐゴシック" charset="-128"/>
        </a:defRPr>
      </a:lvl1pPr>
      <a:lvl2pPr algn="ctr" rtl="0" eaLnBrk="0" fontAlgn="base" hangingPunct="0">
        <a:spcBef>
          <a:spcPct val="0"/>
        </a:spcBef>
        <a:spcAft>
          <a:spcPct val="0"/>
        </a:spcAft>
        <a:defRPr sz="3200">
          <a:solidFill>
            <a:srgbClr val="002D62"/>
          </a:solidFill>
          <a:latin typeface="Tahoma" charset="0"/>
          <a:ea typeface="MS PGothic" pitchFamily="34" charset="-128"/>
          <a:cs typeface="ＭＳ Ｐゴシック" charset="-128"/>
        </a:defRPr>
      </a:lvl2pPr>
      <a:lvl3pPr algn="ctr" rtl="0" eaLnBrk="0" fontAlgn="base" hangingPunct="0">
        <a:spcBef>
          <a:spcPct val="0"/>
        </a:spcBef>
        <a:spcAft>
          <a:spcPct val="0"/>
        </a:spcAft>
        <a:defRPr sz="3200">
          <a:solidFill>
            <a:srgbClr val="002D62"/>
          </a:solidFill>
          <a:latin typeface="Tahoma" charset="0"/>
          <a:ea typeface="MS PGothic" pitchFamily="34" charset="-128"/>
          <a:cs typeface="ＭＳ Ｐゴシック" charset="-128"/>
        </a:defRPr>
      </a:lvl3pPr>
      <a:lvl4pPr algn="ctr" rtl="0" eaLnBrk="0" fontAlgn="base" hangingPunct="0">
        <a:spcBef>
          <a:spcPct val="0"/>
        </a:spcBef>
        <a:spcAft>
          <a:spcPct val="0"/>
        </a:spcAft>
        <a:defRPr sz="3200">
          <a:solidFill>
            <a:srgbClr val="002D62"/>
          </a:solidFill>
          <a:latin typeface="Tahoma" charset="0"/>
          <a:ea typeface="MS PGothic" pitchFamily="34" charset="-128"/>
          <a:cs typeface="ＭＳ Ｐゴシック" charset="-128"/>
        </a:defRPr>
      </a:lvl4pPr>
      <a:lvl5pPr algn="ctr" rtl="0" eaLnBrk="0" fontAlgn="base" hangingPunct="0">
        <a:spcBef>
          <a:spcPct val="0"/>
        </a:spcBef>
        <a:spcAft>
          <a:spcPct val="0"/>
        </a:spcAft>
        <a:defRPr sz="3200">
          <a:solidFill>
            <a:srgbClr val="002D62"/>
          </a:solidFill>
          <a:latin typeface="Tahoma" charset="0"/>
          <a:ea typeface="MS PGothic" pitchFamily="34" charset="-128"/>
          <a:cs typeface="ＭＳ Ｐゴシック" charset="-128"/>
        </a:defRPr>
      </a:lvl5pPr>
      <a:lvl6pPr marL="457200" algn="ctr" rtl="0" fontAlgn="base">
        <a:spcBef>
          <a:spcPct val="0"/>
        </a:spcBef>
        <a:spcAft>
          <a:spcPct val="0"/>
        </a:spcAft>
        <a:defRPr sz="3200">
          <a:solidFill>
            <a:srgbClr val="002D62"/>
          </a:solidFill>
          <a:latin typeface="Tahoma" charset="0"/>
        </a:defRPr>
      </a:lvl6pPr>
      <a:lvl7pPr marL="914400" algn="ctr" rtl="0" fontAlgn="base">
        <a:spcBef>
          <a:spcPct val="0"/>
        </a:spcBef>
        <a:spcAft>
          <a:spcPct val="0"/>
        </a:spcAft>
        <a:defRPr sz="3200">
          <a:solidFill>
            <a:srgbClr val="002D62"/>
          </a:solidFill>
          <a:latin typeface="Tahoma" charset="0"/>
        </a:defRPr>
      </a:lvl7pPr>
      <a:lvl8pPr marL="1371600" algn="ctr" rtl="0" fontAlgn="base">
        <a:spcBef>
          <a:spcPct val="0"/>
        </a:spcBef>
        <a:spcAft>
          <a:spcPct val="0"/>
        </a:spcAft>
        <a:defRPr sz="3200">
          <a:solidFill>
            <a:srgbClr val="002D62"/>
          </a:solidFill>
          <a:latin typeface="Tahoma" charset="0"/>
        </a:defRPr>
      </a:lvl8pPr>
      <a:lvl9pPr marL="1828800" algn="ctr" rtl="0" fontAlgn="base">
        <a:spcBef>
          <a:spcPct val="0"/>
        </a:spcBef>
        <a:spcAft>
          <a:spcPct val="0"/>
        </a:spcAft>
        <a:defRPr sz="3200">
          <a:solidFill>
            <a:srgbClr val="002D62"/>
          </a:solidFill>
          <a:latin typeface="Tahoma" charset="0"/>
        </a:defRPr>
      </a:lvl9pPr>
    </p:titleStyle>
    <p:bodyStyle>
      <a:lvl1pPr marL="342900" indent="-342900" algn="l" rtl="0" eaLnBrk="0" fontAlgn="base" hangingPunct="0">
        <a:spcBef>
          <a:spcPct val="20000"/>
        </a:spcBef>
        <a:spcAft>
          <a:spcPct val="0"/>
        </a:spcAft>
        <a:buSzPct val="110000"/>
        <a:buFont typeface="Wingdings" pitchFamily="2" charset="2"/>
        <a:buChar char="§"/>
        <a:defRPr sz="2400">
          <a:solidFill>
            <a:srgbClr val="002D62"/>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6D7FA7"/>
        </a:buClr>
        <a:buFont typeface="Wingdings" pitchFamily="2" charset="2"/>
        <a:buChar char="§"/>
        <a:defRPr sz="2000">
          <a:solidFill>
            <a:srgbClr val="6D7FA7"/>
          </a:solidFill>
          <a:latin typeface="+mn-lt"/>
          <a:ea typeface="MS PGothic" pitchFamily="34" charset="-128"/>
        </a:defRPr>
      </a:lvl2pPr>
      <a:lvl3pPr marL="1143000" indent="-228600" algn="l" rtl="0" eaLnBrk="0" fontAlgn="base" hangingPunct="0">
        <a:spcBef>
          <a:spcPct val="20000"/>
        </a:spcBef>
        <a:spcAft>
          <a:spcPct val="0"/>
        </a:spcAft>
        <a:buSzPct val="105000"/>
        <a:buChar char="•"/>
        <a:defRPr>
          <a:solidFill>
            <a:srgbClr val="002D62"/>
          </a:solidFill>
          <a:latin typeface="+mn-lt"/>
          <a:ea typeface="MS PGothic" pitchFamily="34" charset="-128"/>
        </a:defRPr>
      </a:lvl3pPr>
      <a:lvl4pPr marL="1600200" indent="-228600" algn="l" rtl="0" eaLnBrk="0" fontAlgn="base" hangingPunct="0">
        <a:spcBef>
          <a:spcPct val="20000"/>
        </a:spcBef>
        <a:spcAft>
          <a:spcPct val="0"/>
        </a:spcAft>
        <a:buClr>
          <a:srgbClr val="6D7FA7"/>
        </a:buClr>
        <a:buSzPct val="95000"/>
        <a:buChar char="•"/>
        <a:defRPr>
          <a:solidFill>
            <a:srgbClr val="6D7FA7"/>
          </a:solidFill>
          <a:latin typeface="+mn-lt"/>
          <a:ea typeface="MS PGothic" pitchFamily="34" charset="-128"/>
        </a:defRPr>
      </a:lvl4pPr>
      <a:lvl5pPr marL="2057400" indent="-228600" algn="l" rtl="0" eaLnBrk="0" fontAlgn="base" hangingPunct="0">
        <a:spcBef>
          <a:spcPct val="20000"/>
        </a:spcBef>
        <a:spcAft>
          <a:spcPct val="0"/>
        </a:spcAft>
        <a:buClr>
          <a:srgbClr val="002D62"/>
        </a:buClr>
        <a:buSzPct val="80000"/>
        <a:buChar char="•"/>
        <a:defRPr>
          <a:solidFill>
            <a:srgbClr val="002D62"/>
          </a:solidFill>
          <a:latin typeface="+mn-lt"/>
          <a:ea typeface="MS PGothic" pitchFamily="34" charset="-128"/>
        </a:defRPr>
      </a:lvl5pPr>
      <a:lvl6pPr marL="2514600" indent="-228600" algn="l" rtl="0" fontAlgn="base">
        <a:spcBef>
          <a:spcPct val="20000"/>
        </a:spcBef>
        <a:spcAft>
          <a:spcPct val="0"/>
        </a:spcAft>
        <a:buClr>
          <a:srgbClr val="002D62"/>
        </a:buClr>
        <a:buSzPct val="80000"/>
        <a:buChar char="•"/>
        <a:defRPr sz="2000">
          <a:solidFill>
            <a:srgbClr val="002D62"/>
          </a:solidFill>
          <a:latin typeface="+mn-lt"/>
          <a:ea typeface="ＭＳ Ｐゴシック" charset="-128"/>
        </a:defRPr>
      </a:lvl6pPr>
      <a:lvl7pPr marL="2971800" indent="-228600" algn="l" rtl="0" fontAlgn="base">
        <a:spcBef>
          <a:spcPct val="20000"/>
        </a:spcBef>
        <a:spcAft>
          <a:spcPct val="0"/>
        </a:spcAft>
        <a:buClr>
          <a:srgbClr val="002D62"/>
        </a:buClr>
        <a:buSzPct val="80000"/>
        <a:buChar char="•"/>
        <a:defRPr sz="2000">
          <a:solidFill>
            <a:srgbClr val="002D62"/>
          </a:solidFill>
          <a:latin typeface="+mn-lt"/>
          <a:ea typeface="ＭＳ Ｐゴシック" charset="-128"/>
        </a:defRPr>
      </a:lvl7pPr>
      <a:lvl8pPr marL="3429000" indent="-228600" algn="l" rtl="0" fontAlgn="base">
        <a:spcBef>
          <a:spcPct val="20000"/>
        </a:spcBef>
        <a:spcAft>
          <a:spcPct val="0"/>
        </a:spcAft>
        <a:buClr>
          <a:srgbClr val="002D62"/>
        </a:buClr>
        <a:buSzPct val="80000"/>
        <a:buChar char="•"/>
        <a:defRPr sz="2000">
          <a:solidFill>
            <a:srgbClr val="002D62"/>
          </a:solidFill>
          <a:latin typeface="+mn-lt"/>
          <a:ea typeface="ＭＳ Ｐゴシック" charset="-128"/>
        </a:defRPr>
      </a:lvl8pPr>
      <a:lvl9pPr marL="3886200" indent="-228600" algn="l" rtl="0" fontAlgn="base">
        <a:spcBef>
          <a:spcPct val="20000"/>
        </a:spcBef>
        <a:spcAft>
          <a:spcPct val="0"/>
        </a:spcAft>
        <a:buClr>
          <a:srgbClr val="002D62"/>
        </a:buClr>
        <a:buSzPct val="80000"/>
        <a:buChar char="•"/>
        <a:defRPr sz="2000">
          <a:solidFill>
            <a:srgbClr val="002D6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205318" y="871539"/>
            <a:ext cx="10993967" cy="498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 Title</a:t>
            </a:r>
          </a:p>
        </p:txBody>
      </p:sp>
      <p:sp>
        <p:nvSpPr>
          <p:cNvPr id="1027" name="Rectangle 5"/>
          <p:cNvSpPr>
            <a:spLocks noGrp="1" noChangeArrowheads="1"/>
          </p:cNvSpPr>
          <p:nvPr>
            <p:ph type="body" idx="1"/>
          </p:nvPr>
        </p:nvSpPr>
        <p:spPr bwMode="auto">
          <a:xfrm>
            <a:off x="914401" y="1776414"/>
            <a:ext cx="10367433" cy="390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6231" name="Rectangle 7"/>
          <p:cNvSpPr>
            <a:spLocks noChangeArrowheads="1"/>
          </p:cNvSpPr>
          <p:nvPr/>
        </p:nvSpPr>
        <p:spPr bwMode="black">
          <a:xfrm>
            <a:off x="7632701" y="6499226"/>
            <a:ext cx="4409017" cy="244475"/>
          </a:xfrm>
          <a:prstGeom prst="rect">
            <a:avLst/>
          </a:prstGeom>
          <a:noFill/>
          <a:ln w="9525">
            <a:noFill/>
            <a:miter lim="800000"/>
            <a:headEnd/>
            <a:tailEnd/>
          </a:ln>
          <a:effectLst/>
        </p:spPr>
        <p:txBody>
          <a:bodyPr>
            <a:spAutoFit/>
          </a:bodyPr>
          <a:lstStyle/>
          <a:p>
            <a:pPr algn="r" eaLnBrk="0" hangingPunct="0">
              <a:defRPr/>
            </a:pPr>
            <a:r>
              <a:rPr lang="en-US" sz="1000" b="0">
                <a:solidFill>
                  <a:srgbClr val="FFFFFF"/>
                </a:solidFill>
              </a:rPr>
              <a:t>© 2006 IBM Corporation</a:t>
            </a:r>
          </a:p>
        </p:txBody>
      </p:sp>
      <p:sp>
        <p:nvSpPr>
          <p:cNvPr id="1076237" name="Line 13"/>
          <p:cNvSpPr>
            <a:spLocks noChangeShapeType="1"/>
          </p:cNvSpPr>
          <p:nvPr/>
        </p:nvSpPr>
        <p:spPr bwMode="black">
          <a:xfrm>
            <a:off x="1320800" y="6480175"/>
            <a:ext cx="0" cy="192088"/>
          </a:xfrm>
          <a:prstGeom prst="line">
            <a:avLst/>
          </a:prstGeom>
          <a:noFill/>
          <a:ln w="9525">
            <a:solidFill>
              <a:srgbClr val="FFFFFF"/>
            </a:solidFill>
            <a:round/>
            <a:headEnd/>
            <a:tailEnd/>
          </a:ln>
          <a:effectLst/>
        </p:spPr>
        <p:txBody>
          <a:bodyPr wrap="none" anchor="ctr"/>
          <a:lstStyle/>
          <a:p>
            <a:pPr>
              <a:defRPr/>
            </a:pPr>
            <a:endParaRPr lang="en-US" sz="1800">
              <a:latin typeface="Arial" pitchFamily="-108" charset="0"/>
              <a:cs typeface="+mn-cs"/>
            </a:endParaRPr>
          </a:p>
        </p:txBody>
      </p:sp>
      <p:sp>
        <p:nvSpPr>
          <p:cNvPr id="1076238" name="Rectangle 14"/>
          <p:cNvSpPr>
            <a:spLocks noChangeArrowheads="1"/>
          </p:cNvSpPr>
          <p:nvPr userDrawn="1"/>
        </p:nvSpPr>
        <p:spPr bwMode="blackWhite">
          <a:xfrm>
            <a:off x="0" y="0"/>
            <a:ext cx="12192000" cy="433388"/>
          </a:xfrm>
          <a:prstGeom prst="rect">
            <a:avLst/>
          </a:prstGeom>
          <a:solidFill>
            <a:srgbClr val="0000FF"/>
          </a:solidFill>
          <a:ln w="9525">
            <a:solidFill>
              <a:schemeClr val="accent1"/>
            </a:solidFill>
            <a:miter lim="800000"/>
            <a:headEnd/>
            <a:tailEnd/>
          </a:ln>
          <a:effectLst/>
        </p:spPr>
        <p:txBody>
          <a:bodyPr wrap="none" anchor="ctr"/>
          <a:lstStyle/>
          <a:p>
            <a:pPr>
              <a:defRPr/>
            </a:pPr>
            <a:endParaRPr lang="es-ES" sz="1800"/>
          </a:p>
        </p:txBody>
      </p:sp>
      <p:pic>
        <p:nvPicPr>
          <p:cNvPr id="1031" name="Picture 8" descr="CEDAlogoColor.jpg"/>
          <p:cNvPicPr>
            <a:picLocks noChangeAspect="1"/>
          </p:cNvPicPr>
          <p:nvPr userDrawn="1"/>
        </p:nvPicPr>
        <p:blipFill>
          <a:blip r:embed="rId13"/>
          <a:srcRect/>
          <a:stretch>
            <a:fillRect/>
          </a:stretch>
        </p:blipFill>
        <p:spPr bwMode="auto">
          <a:xfrm>
            <a:off x="9958917" y="0"/>
            <a:ext cx="2233083" cy="438150"/>
          </a:xfrm>
          <a:prstGeom prst="rect">
            <a:avLst/>
          </a:prstGeom>
          <a:noFill/>
          <a:ln w="9525">
            <a:noFill/>
            <a:miter lim="800000"/>
            <a:headEnd/>
            <a:tailEnd/>
          </a:ln>
        </p:spPr>
      </p:pic>
    </p:spTree>
    <p:extLst>
      <p:ext uri="{BB962C8B-B14F-4D97-AF65-F5344CB8AC3E}">
        <p14:creationId xmlns:p14="http://schemas.microsoft.com/office/powerpoint/2010/main" val="146855818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pitchFamily="-108" charset="0"/>
          <a:ea typeface="Arial" pitchFamily="-108" charset="0"/>
          <a:cs typeface="Arial" pitchFamily="-108" charset="0"/>
        </a:defRPr>
      </a:lvl2pPr>
      <a:lvl3pPr algn="l" rtl="0" eaLnBrk="0" fontAlgn="base" hangingPunct="0">
        <a:lnSpc>
          <a:spcPct val="90000"/>
        </a:lnSpc>
        <a:spcBef>
          <a:spcPct val="0"/>
        </a:spcBef>
        <a:spcAft>
          <a:spcPct val="0"/>
        </a:spcAft>
        <a:defRPr sz="3200" b="1">
          <a:solidFill>
            <a:schemeClr val="tx2"/>
          </a:solidFill>
          <a:latin typeface="Arial" pitchFamily="-108" charset="0"/>
          <a:ea typeface="Arial" pitchFamily="-108" charset="0"/>
          <a:cs typeface="Arial" pitchFamily="-108" charset="0"/>
        </a:defRPr>
      </a:lvl3pPr>
      <a:lvl4pPr algn="l" rtl="0" eaLnBrk="0" fontAlgn="base" hangingPunct="0">
        <a:lnSpc>
          <a:spcPct val="90000"/>
        </a:lnSpc>
        <a:spcBef>
          <a:spcPct val="0"/>
        </a:spcBef>
        <a:spcAft>
          <a:spcPct val="0"/>
        </a:spcAft>
        <a:defRPr sz="3200" b="1">
          <a:solidFill>
            <a:schemeClr val="tx2"/>
          </a:solidFill>
          <a:latin typeface="Arial" pitchFamily="-108" charset="0"/>
          <a:ea typeface="Arial" pitchFamily="-108" charset="0"/>
          <a:cs typeface="Arial" pitchFamily="-108" charset="0"/>
        </a:defRPr>
      </a:lvl4pPr>
      <a:lvl5pPr algn="l" rtl="0" eaLnBrk="0" fontAlgn="base" hangingPunct="0">
        <a:lnSpc>
          <a:spcPct val="90000"/>
        </a:lnSpc>
        <a:spcBef>
          <a:spcPct val="0"/>
        </a:spcBef>
        <a:spcAft>
          <a:spcPct val="0"/>
        </a:spcAft>
        <a:defRPr sz="3200" b="1">
          <a:solidFill>
            <a:schemeClr val="tx2"/>
          </a:solidFill>
          <a:latin typeface="Arial" pitchFamily="-108" charset="0"/>
          <a:ea typeface="Arial" pitchFamily="-108" charset="0"/>
          <a:cs typeface="Arial" pitchFamily="-108" charset="0"/>
        </a:defRPr>
      </a:lvl5pPr>
      <a:lvl6pPr marL="457200" algn="l" rtl="0" fontAlgn="base">
        <a:lnSpc>
          <a:spcPct val="90000"/>
        </a:lnSpc>
        <a:spcBef>
          <a:spcPct val="0"/>
        </a:spcBef>
        <a:spcAft>
          <a:spcPct val="0"/>
        </a:spcAft>
        <a:defRPr sz="2800">
          <a:solidFill>
            <a:schemeClr val="tx2"/>
          </a:solidFill>
          <a:latin typeface="Arial" pitchFamily="-108" charset="0"/>
          <a:ea typeface="Arial" pitchFamily="-108" charset="0"/>
          <a:cs typeface="Arial" pitchFamily="-108" charset="0"/>
        </a:defRPr>
      </a:lvl6pPr>
      <a:lvl7pPr marL="914400" algn="l" rtl="0" fontAlgn="base">
        <a:lnSpc>
          <a:spcPct val="90000"/>
        </a:lnSpc>
        <a:spcBef>
          <a:spcPct val="0"/>
        </a:spcBef>
        <a:spcAft>
          <a:spcPct val="0"/>
        </a:spcAft>
        <a:defRPr sz="2800">
          <a:solidFill>
            <a:schemeClr val="tx2"/>
          </a:solidFill>
          <a:latin typeface="Arial" pitchFamily="-108" charset="0"/>
          <a:ea typeface="Arial" pitchFamily="-108" charset="0"/>
          <a:cs typeface="Arial" pitchFamily="-108" charset="0"/>
        </a:defRPr>
      </a:lvl7pPr>
      <a:lvl8pPr marL="1371600" algn="l" rtl="0" fontAlgn="base">
        <a:lnSpc>
          <a:spcPct val="90000"/>
        </a:lnSpc>
        <a:spcBef>
          <a:spcPct val="0"/>
        </a:spcBef>
        <a:spcAft>
          <a:spcPct val="0"/>
        </a:spcAft>
        <a:defRPr sz="2800">
          <a:solidFill>
            <a:schemeClr val="tx2"/>
          </a:solidFill>
          <a:latin typeface="Arial" pitchFamily="-108" charset="0"/>
          <a:ea typeface="Arial" pitchFamily="-108" charset="0"/>
          <a:cs typeface="Arial" pitchFamily="-108" charset="0"/>
        </a:defRPr>
      </a:lvl8pPr>
      <a:lvl9pPr marL="1828800" algn="l" rtl="0" fontAlgn="base">
        <a:lnSpc>
          <a:spcPct val="90000"/>
        </a:lnSpc>
        <a:spcBef>
          <a:spcPct val="0"/>
        </a:spcBef>
        <a:spcAft>
          <a:spcPct val="0"/>
        </a:spcAft>
        <a:defRPr sz="2800">
          <a:solidFill>
            <a:schemeClr val="tx2"/>
          </a:solidFill>
          <a:latin typeface="Arial" pitchFamily="-108" charset="0"/>
          <a:ea typeface="Arial" pitchFamily="-108" charset="0"/>
          <a:cs typeface="Arial" pitchFamily="-108" charset="0"/>
        </a:defRPr>
      </a:lvl9pPr>
    </p:titleStyle>
    <p:bodyStyle>
      <a:lvl1pPr marL="228600" indent="-228600" algn="l" rtl="0" eaLnBrk="0" fontAlgn="base" hangingPunct="0">
        <a:spcBef>
          <a:spcPct val="35000"/>
        </a:spcBef>
        <a:spcAft>
          <a:spcPct val="15000"/>
        </a:spcAft>
        <a:buClr>
          <a:schemeClr val="accent2"/>
        </a:buClr>
        <a:buFont typeface="Wingdings" pitchFamily="2" charset="2"/>
        <a:buChar char="§"/>
        <a:defRPr sz="2400" b="1">
          <a:solidFill>
            <a:schemeClr val="tx1"/>
          </a:solidFill>
          <a:latin typeface="+mn-lt"/>
          <a:ea typeface="+mn-ea"/>
          <a:cs typeface="+mn-cs"/>
        </a:defRPr>
      </a:lvl1pPr>
      <a:lvl2pPr marL="457200" indent="-227013" algn="l" rtl="0" eaLnBrk="0" fontAlgn="base" hangingPunct="0">
        <a:spcBef>
          <a:spcPct val="25000"/>
        </a:spcBef>
        <a:spcAft>
          <a:spcPct val="15000"/>
        </a:spcAft>
        <a:buClr>
          <a:schemeClr val="accent2"/>
        </a:buClr>
        <a:buFont typeface="Arial" charset="0"/>
        <a:buChar char="–"/>
        <a:defRPr sz="2200">
          <a:solidFill>
            <a:schemeClr val="tx1"/>
          </a:solidFill>
          <a:latin typeface="+mn-lt"/>
          <a:ea typeface="+mn-ea"/>
          <a:cs typeface="+mn-cs"/>
        </a:defRPr>
      </a:lvl2pPr>
      <a:lvl3pPr marL="682625" indent="-223838" algn="l" rtl="0" eaLnBrk="0" fontAlgn="base" hangingPunct="0">
        <a:spcBef>
          <a:spcPct val="20000"/>
        </a:spcBef>
        <a:spcAft>
          <a:spcPct val="0"/>
        </a:spcAft>
        <a:buClr>
          <a:schemeClr val="accent2"/>
        </a:buClr>
        <a:buChar char="•"/>
        <a:defRPr sz="2000">
          <a:solidFill>
            <a:schemeClr val="tx1"/>
          </a:solidFill>
          <a:latin typeface="+mn-lt"/>
          <a:ea typeface="+mn-ea"/>
          <a:cs typeface="+mn-cs"/>
        </a:defRPr>
      </a:lvl3pPr>
      <a:lvl4pPr marL="912813" indent="-228600" algn="l" rtl="0" eaLnBrk="0" fontAlgn="base" hangingPunct="0">
        <a:spcBef>
          <a:spcPct val="20000"/>
        </a:spcBef>
        <a:spcAft>
          <a:spcPct val="0"/>
        </a:spcAft>
        <a:buClr>
          <a:schemeClr val="accent2"/>
        </a:buClr>
        <a:buFont typeface="Arial" charset="0"/>
        <a:buChar char="–"/>
        <a:defRPr sz="2000">
          <a:solidFill>
            <a:schemeClr val="tx1"/>
          </a:solidFill>
          <a:latin typeface="+mn-lt"/>
          <a:ea typeface="+mn-ea"/>
          <a:cs typeface="+mn-cs"/>
        </a:defRPr>
      </a:lvl4pPr>
      <a:lvl5pPr marL="1143000" indent="-228600" algn="l" rtl="0" eaLnBrk="0" fontAlgn="base" hangingPunct="0">
        <a:spcBef>
          <a:spcPct val="20000"/>
        </a:spcBef>
        <a:spcAft>
          <a:spcPct val="0"/>
        </a:spcAft>
        <a:buClr>
          <a:schemeClr val="accent2"/>
        </a:buClr>
        <a:buFont typeface="Arial" charset="0"/>
        <a:buChar char="&gt;"/>
        <a:defRPr sz="2000">
          <a:solidFill>
            <a:schemeClr val="tx1"/>
          </a:solidFill>
          <a:latin typeface="+mn-lt"/>
          <a:ea typeface="+mn-ea"/>
          <a:cs typeface="+mn-cs"/>
        </a:defRPr>
      </a:lvl5pPr>
      <a:lvl6pPr marL="1600200" indent="-228600" algn="l" rtl="0" fontAlgn="base">
        <a:spcBef>
          <a:spcPct val="20000"/>
        </a:spcBef>
        <a:spcAft>
          <a:spcPct val="0"/>
        </a:spcAft>
        <a:buClr>
          <a:schemeClr val="accent2"/>
        </a:buClr>
        <a:buFont typeface="Arial" pitchFamily="-108" charset="0"/>
        <a:buChar char="&gt;"/>
        <a:defRPr>
          <a:solidFill>
            <a:schemeClr val="tx1"/>
          </a:solidFill>
          <a:latin typeface="+mn-lt"/>
          <a:ea typeface="+mn-ea"/>
          <a:cs typeface="+mn-cs"/>
        </a:defRPr>
      </a:lvl6pPr>
      <a:lvl7pPr marL="2057400" indent="-228600" algn="l" rtl="0" fontAlgn="base">
        <a:spcBef>
          <a:spcPct val="20000"/>
        </a:spcBef>
        <a:spcAft>
          <a:spcPct val="0"/>
        </a:spcAft>
        <a:buClr>
          <a:schemeClr val="accent2"/>
        </a:buClr>
        <a:buFont typeface="Arial" pitchFamily="-108" charset="0"/>
        <a:buChar char="&gt;"/>
        <a:defRPr>
          <a:solidFill>
            <a:schemeClr val="tx1"/>
          </a:solidFill>
          <a:latin typeface="+mn-lt"/>
          <a:ea typeface="+mn-ea"/>
          <a:cs typeface="+mn-cs"/>
        </a:defRPr>
      </a:lvl7pPr>
      <a:lvl8pPr marL="2514600" indent="-228600" algn="l" rtl="0" fontAlgn="base">
        <a:spcBef>
          <a:spcPct val="20000"/>
        </a:spcBef>
        <a:spcAft>
          <a:spcPct val="0"/>
        </a:spcAft>
        <a:buClr>
          <a:schemeClr val="accent2"/>
        </a:buClr>
        <a:buFont typeface="Arial" pitchFamily="-108" charset="0"/>
        <a:buChar char="&gt;"/>
        <a:defRPr>
          <a:solidFill>
            <a:schemeClr val="tx1"/>
          </a:solidFill>
          <a:latin typeface="+mn-lt"/>
          <a:ea typeface="+mn-ea"/>
          <a:cs typeface="+mn-cs"/>
        </a:defRPr>
      </a:lvl8pPr>
      <a:lvl9pPr marL="2971800" indent="-228600" algn="l" rtl="0" fontAlgn="base">
        <a:spcBef>
          <a:spcPct val="20000"/>
        </a:spcBef>
        <a:spcAft>
          <a:spcPct val="0"/>
        </a:spcAft>
        <a:buClr>
          <a:schemeClr val="accent2"/>
        </a:buClr>
        <a:buFont typeface="Arial" pitchFamily="-108" charset="0"/>
        <a:buChar char="&gt;"/>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37"/>
          <p:cNvSpPr txBox="1">
            <a:spLocks noGrp="1"/>
          </p:cNvSpPr>
          <p:nvPr>
            <p:ph type="title"/>
          </p:nvPr>
        </p:nvSpPr>
        <p:spPr>
          <a:xfrm>
            <a:off x="609601" y="0"/>
            <a:ext cx="10028767" cy="1331912"/>
          </a:xfrm>
          <a:prstGeom prst="rect">
            <a:avLst/>
          </a:prstGeom>
          <a:noFill/>
          <a:ln>
            <a:noFill/>
          </a:ln>
        </p:spPr>
        <p:txBody>
          <a:bodyPr spcFirstLastPara="1" wrap="square" lIns="91425" tIns="91425" rIns="91425" bIns="91425" anchor="b" anchorCtr="0">
            <a:noAutofit/>
          </a:bodyPr>
          <a:lstStyle>
            <a:lvl1pPr marL="0" marR="0" lvl="0"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1pPr>
            <a:lvl2pPr marL="0" marR="0" lvl="1"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2pPr>
            <a:lvl3pPr marL="0" marR="0" lvl="2"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3pPr>
            <a:lvl4pPr marL="0" marR="0" lvl="3"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4pPr>
            <a:lvl5pPr marL="0" marR="0" lvl="4"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5pPr>
            <a:lvl6pPr marL="457200" marR="0" lvl="5"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6pPr>
            <a:lvl7pPr marL="914400" marR="0" lvl="6"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7pPr>
            <a:lvl8pPr marL="1371600" marR="0" lvl="7"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8pPr>
            <a:lvl9pPr marL="1828800" marR="0" lvl="8" indent="-88900" algn="l" rtl="0">
              <a:lnSpc>
                <a:spcPct val="90000"/>
              </a:lnSpc>
              <a:spcBef>
                <a:spcPts val="0"/>
              </a:spcBef>
              <a:spcAft>
                <a:spcPts val="0"/>
              </a:spcAft>
              <a:buSzPts val="1400"/>
              <a:buChar char="■"/>
              <a:defRPr sz="3200" b="0" i="0" u="none" strike="noStrike" cap="none">
                <a:solidFill>
                  <a:srgbClr val="0000FF"/>
                </a:solidFill>
                <a:latin typeface="Arial"/>
                <a:ea typeface="Arial"/>
                <a:cs typeface="Arial"/>
                <a:sym typeface="Arial"/>
              </a:defRPr>
            </a:lvl9pPr>
          </a:lstStyle>
          <a:p>
            <a:endParaRPr/>
          </a:p>
        </p:txBody>
      </p:sp>
      <p:sp>
        <p:nvSpPr>
          <p:cNvPr id="144" name="Google Shape;144;p37"/>
          <p:cNvSpPr txBox="1">
            <a:spLocks noGrp="1"/>
          </p:cNvSpPr>
          <p:nvPr>
            <p:ph type="body" idx="1"/>
          </p:nvPr>
        </p:nvSpPr>
        <p:spPr>
          <a:xfrm>
            <a:off x="914401" y="1776413"/>
            <a:ext cx="10367433" cy="5081587"/>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1000"/>
              </a:spcBef>
              <a:spcAft>
                <a:spcPts val="0"/>
              </a:spcAft>
              <a:buClr>
                <a:srgbClr val="0000FF"/>
              </a:buClr>
              <a:buSzPts val="1400"/>
              <a:buFont typeface="Arial"/>
              <a:buChar char="■"/>
              <a:defRPr sz="2400" b="0" i="0" u="none" strike="noStrike" cap="none">
                <a:solidFill>
                  <a:schemeClr val="dk1"/>
                </a:solidFill>
                <a:latin typeface="Arial"/>
                <a:ea typeface="Arial"/>
                <a:cs typeface="Arial"/>
                <a:sym typeface="Arial"/>
              </a:defRPr>
            </a:lvl1pPr>
            <a:lvl2pPr marL="914400" marR="0" lvl="1" indent="-317500" algn="l" rtl="0">
              <a:spcBef>
                <a:spcPts val="0"/>
              </a:spcBef>
              <a:spcAft>
                <a:spcPts val="0"/>
              </a:spcAft>
              <a:buClr>
                <a:srgbClr val="0000FF"/>
              </a:buClr>
              <a:buSzPts val="1400"/>
              <a:buFont typeface="Arial"/>
              <a:buChar char="●"/>
              <a:defRPr sz="2200" b="0" i="0" u="none" strike="noStrike" cap="none">
                <a:solidFill>
                  <a:schemeClr val="dk1"/>
                </a:solidFill>
                <a:latin typeface="Arial"/>
                <a:ea typeface="Arial"/>
                <a:cs typeface="Arial"/>
                <a:sym typeface="Arial"/>
              </a:defRPr>
            </a:lvl2pPr>
            <a:lvl3pPr marL="1371600" marR="0" lvl="2" indent="-317500" algn="l" rtl="0">
              <a:spcBef>
                <a:spcPts val="0"/>
              </a:spcBef>
              <a:spcAft>
                <a:spcPts val="0"/>
              </a:spcAft>
              <a:buClr>
                <a:srgbClr val="0000FF"/>
              </a:buClr>
              <a:buSzPts val="1400"/>
              <a:buFont typeface="Arial"/>
              <a:buChar char="●"/>
              <a:defRPr sz="2000" b="0" i="0" u="none" strike="noStrike" cap="none">
                <a:solidFill>
                  <a:schemeClr val="dk1"/>
                </a:solidFill>
                <a:latin typeface="Arial"/>
                <a:ea typeface="Arial"/>
                <a:cs typeface="Arial"/>
                <a:sym typeface="Arial"/>
              </a:defRPr>
            </a:lvl3pPr>
            <a:lvl4pPr marL="1828800" marR="0" lvl="3" indent="-317500" algn="l" rtl="0">
              <a:spcBef>
                <a:spcPts val="0"/>
              </a:spcBef>
              <a:spcAft>
                <a:spcPts val="0"/>
              </a:spcAft>
              <a:buClr>
                <a:srgbClr val="0000FF"/>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spcBef>
                <a:spcPts val="0"/>
              </a:spcBef>
              <a:spcAft>
                <a:spcPts val="0"/>
              </a:spcAft>
              <a:buClr>
                <a:srgbClr val="0000FF"/>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spcBef>
                <a:spcPts val="0"/>
              </a:spcBef>
              <a:spcAft>
                <a:spcPts val="0"/>
              </a:spcAft>
              <a:buClr>
                <a:srgbClr val="0000FF"/>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spcBef>
                <a:spcPts val="0"/>
              </a:spcBef>
              <a:spcAft>
                <a:spcPts val="0"/>
              </a:spcAft>
              <a:buClr>
                <a:srgbClr val="0000FF"/>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spcBef>
                <a:spcPts val="0"/>
              </a:spcBef>
              <a:spcAft>
                <a:spcPts val="0"/>
              </a:spcAft>
              <a:buClr>
                <a:srgbClr val="0000FF"/>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spcBef>
                <a:spcPts val="0"/>
              </a:spcBef>
              <a:spcAft>
                <a:spcPts val="0"/>
              </a:spcAft>
              <a:buClr>
                <a:srgbClr val="0000FF"/>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26345533"/>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42"/>
          <p:cNvSpPr txBox="1">
            <a:spLocks noGrp="1"/>
          </p:cNvSpPr>
          <p:nvPr>
            <p:ph type="body" idx="1"/>
          </p:nvPr>
        </p:nvSpPr>
        <p:spPr>
          <a:xfrm>
            <a:off x="2209801" y="3733800"/>
            <a:ext cx="7775575" cy="2057400"/>
          </a:xfrm>
          <a:prstGeom prst="rect">
            <a:avLst/>
          </a:prstGeom>
          <a:noFill/>
          <a:ln>
            <a:noFill/>
          </a:ln>
        </p:spPr>
        <p:txBody>
          <a:bodyPr spcFirstLastPara="1" wrap="square" lIns="38100" tIns="38100" rIns="38100" bIns="38100" anchor="t" anchorCtr="0">
            <a:noAutofit/>
          </a:bodyPr>
          <a:lstStyle/>
          <a:p>
            <a:pPr marL="0" indent="0">
              <a:buNone/>
            </a:pPr>
            <a:endParaRPr sz="1800"/>
          </a:p>
          <a:p>
            <a:pPr marL="0" indent="0" algn="ctr">
              <a:buClr>
                <a:schemeClr val="dk1"/>
              </a:buClr>
              <a:buNone/>
            </a:pPr>
            <a:r>
              <a:rPr lang="en-US">
                <a:solidFill>
                  <a:srgbClr val="0000FF"/>
                </a:solidFill>
              </a:rPr>
              <a:t>Rajesh Gupta</a:t>
            </a:r>
            <a:endParaRPr sz="1800"/>
          </a:p>
        </p:txBody>
      </p:sp>
      <p:sp>
        <p:nvSpPr>
          <p:cNvPr id="881" name="Google Shape;881;p142"/>
          <p:cNvSpPr txBox="1"/>
          <p:nvPr/>
        </p:nvSpPr>
        <p:spPr>
          <a:xfrm>
            <a:off x="1524000" y="1"/>
            <a:ext cx="9156700" cy="433387"/>
          </a:xfrm>
          <a:prstGeom prst="rect">
            <a:avLst/>
          </a:prstGeom>
          <a:solidFill>
            <a:schemeClr val="accent1"/>
          </a:solidFill>
          <a:ln w="9525" cap="rnd" cmpd="sng">
            <a:solidFill>
              <a:srgbClr val="7889FB"/>
            </a:solidFill>
            <a:prstDash val="solid"/>
            <a:miter lim="8000"/>
            <a:headEnd type="none" w="sm" len="sm"/>
            <a:tailEnd type="none" w="sm" len="sm"/>
          </a:ln>
        </p:spPr>
        <p:txBody>
          <a:bodyPr spcFirstLastPara="1" wrap="square" lIns="0" tIns="0" rIns="0" bIns="0" anchor="t" anchorCtr="0">
            <a:noAutofit/>
          </a:bodyPr>
          <a:lstStyle/>
          <a:p>
            <a:pPr>
              <a:buClr>
                <a:srgbClr val="000000"/>
              </a:buClr>
            </a:pPr>
            <a:endParaRPr sz="1400" kern="0">
              <a:solidFill>
                <a:srgbClr val="000000"/>
              </a:solidFill>
              <a:latin typeface="Arial"/>
              <a:cs typeface="Arial"/>
              <a:sym typeface="Arial"/>
            </a:endParaRPr>
          </a:p>
        </p:txBody>
      </p:sp>
      <p:sp>
        <p:nvSpPr>
          <p:cNvPr id="882" name="Google Shape;882;p142"/>
          <p:cNvSpPr txBox="1"/>
          <p:nvPr/>
        </p:nvSpPr>
        <p:spPr>
          <a:xfrm>
            <a:off x="2209800" y="2130426"/>
            <a:ext cx="7772400" cy="1470025"/>
          </a:xfrm>
          <a:prstGeom prst="rect">
            <a:avLst/>
          </a:prstGeom>
          <a:noFill/>
          <a:ln>
            <a:noFill/>
          </a:ln>
        </p:spPr>
        <p:txBody>
          <a:bodyPr spcFirstLastPara="1" wrap="square" lIns="38100" tIns="38100" rIns="38100" bIns="38100" anchor="b" anchorCtr="0">
            <a:noAutofit/>
          </a:bodyPr>
          <a:lstStyle/>
          <a:p>
            <a:pPr algn="ctr">
              <a:lnSpc>
                <a:spcPct val="90000"/>
              </a:lnSpc>
              <a:buClr>
                <a:srgbClr val="000000"/>
              </a:buClr>
            </a:pPr>
            <a:r>
              <a:rPr lang="en-US" sz="3200" kern="0">
                <a:solidFill>
                  <a:srgbClr val="0000FF"/>
                </a:solidFill>
                <a:latin typeface="Arial"/>
                <a:ea typeface="Arial"/>
                <a:cs typeface="Arial"/>
                <a:sym typeface="Arial"/>
              </a:rPr>
              <a:t>Publicity</a:t>
            </a:r>
            <a:br>
              <a:rPr lang="en-US" sz="3200" kern="0">
                <a:solidFill>
                  <a:srgbClr val="0000FF"/>
                </a:solidFill>
                <a:latin typeface="Arial"/>
                <a:ea typeface="Arial"/>
                <a:cs typeface="Arial"/>
                <a:sym typeface="Arial"/>
              </a:rPr>
            </a:br>
            <a:endParaRPr kern="0">
              <a:solidFill>
                <a:srgbClr val="000000"/>
              </a:solidFill>
              <a:latin typeface="Arial"/>
              <a:ea typeface="Arial"/>
              <a:cs typeface="Arial"/>
              <a:sym typeface="Arial"/>
            </a:endParaRPr>
          </a:p>
        </p:txBody>
      </p:sp>
      <p:pic>
        <p:nvPicPr>
          <p:cNvPr id="883" name="Google Shape;883;p142"/>
          <p:cNvPicPr preferRelativeResize="0"/>
          <p:nvPr/>
        </p:nvPicPr>
        <p:blipFill>
          <a:blip r:embed="rId3">
            <a:alphaModFix/>
          </a:blip>
          <a:stretch>
            <a:fillRect/>
          </a:stretch>
        </p:blipFill>
        <p:spPr>
          <a:xfrm>
            <a:off x="8993187" y="0"/>
            <a:ext cx="1674812" cy="438150"/>
          </a:xfrm>
          <a:prstGeom prst="rect">
            <a:avLst/>
          </a:prstGeom>
          <a:noFill/>
          <a:ln>
            <a:noFill/>
          </a:ln>
        </p:spPr>
      </p:pic>
      <p:sp>
        <p:nvSpPr>
          <p:cNvPr id="884" name="Google Shape;884;p142"/>
          <p:cNvSpPr txBox="1"/>
          <p:nvPr/>
        </p:nvSpPr>
        <p:spPr>
          <a:xfrm>
            <a:off x="1524000" y="1"/>
            <a:ext cx="9156700" cy="1690687"/>
          </a:xfrm>
          <a:prstGeom prst="rect">
            <a:avLst/>
          </a:prstGeom>
          <a:solidFill>
            <a:schemeClr val="accent1"/>
          </a:solidFill>
          <a:ln w="9525" cap="rnd" cmpd="sng">
            <a:solidFill>
              <a:srgbClr val="7889FB"/>
            </a:solidFill>
            <a:prstDash val="solid"/>
            <a:miter lim="8000"/>
            <a:headEnd type="none" w="sm" len="sm"/>
            <a:tailEnd type="none" w="sm" len="sm"/>
          </a:ln>
        </p:spPr>
        <p:txBody>
          <a:bodyPr spcFirstLastPara="1" wrap="square" lIns="0" tIns="0" rIns="0" bIns="0" anchor="t" anchorCtr="0">
            <a:noAutofit/>
          </a:bodyPr>
          <a:lstStyle/>
          <a:p>
            <a:pPr>
              <a:buClr>
                <a:srgbClr val="000000"/>
              </a:buClr>
            </a:pPr>
            <a:endParaRPr sz="1400" kern="0">
              <a:solidFill>
                <a:srgbClr val="000000"/>
              </a:solidFill>
              <a:latin typeface="Arial"/>
              <a:cs typeface="Arial"/>
              <a:sym typeface="Arial"/>
            </a:endParaRPr>
          </a:p>
        </p:txBody>
      </p:sp>
      <p:pic>
        <p:nvPicPr>
          <p:cNvPr id="885" name="Google Shape;885;p142"/>
          <p:cNvPicPr preferRelativeResize="0"/>
          <p:nvPr/>
        </p:nvPicPr>
        <p:blipFill>
          <a:blip r:embed="rId4">
            <a:alphaModFix/>
          </a:blip>
          <a:stretch>
            <a:fillRect/>
          </a:stretch>
        </p:blipFill>
        <p:spPr>
          <a:xfrm>
            <a:off x="1524001" y="0"/>
            <a:ext cx="6423025" cy="1682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51"/>
          <p:cNvSpPr txBox="1">
            <a:spLocks noGrp="1"/>
          </p:cNvSpPr>
          <p:nvPr>
            <p:ph type="title"/>
          </p:nvPr>
        </p:nvSpPr>
        <p:spPr>
          <a:xfrm>
            <a:off x="1981201" y="0"/>
            <a:ext cx="7521575" cy="1331912"/>
          </a:xfrm>
          <a:prstGeom prst="rect">
            <a:avLst/>
          </a:prstGeom>
          <a:noFill/>
          <a:ln>
            <a:noFill/>
          </a:ln>
        </p:spPr>
        <p:txBody>
          <a:bodyPr spcFirstLastPara="1" wrap="square" lIns="38100" tIns="38100" rIns="38100" bIns="38100" anchor="b" anchorCtr="0">
            <a:noAutofit/>
          </a:bodyPr>
          <a:lstStyle/>
          <a:p>
            <a:pPr indent="0">
              <a:buClr>
                <a:srgbClr val="0000FF"/>
              </a:buClr>
              <a:buNone/>
            </a:pPr>
            <a:r>
              <a:rPr lang="en-US"/>
              <a:t>Going Forward</a:t>
            </a:r>
            <a:endParaRPr/>
          </a:p>
        </p:txBody>
      </p:sp>
      <p:sp>
        <p:nvSpPr>
          <p:cNvPr id="960" name="Google Shape;960;p151"/>
          <p:cNvSpPr txBox="1">
            <a:spLocks noGrp="1"/>
          </p:cNvSpPr>
          <p:nvPr>
            <p:ph type="body" idx="1"/>
          </p:nvPr>
        </p:nvSpPr>
        <p:spPr>
          <a:xfrm>
            <a:off x="2209801" y="1776413"/>
            <a:ext cx="7775575" cy="5081587"/>
          </a:xfrm>
          <a:prstGeom prst="rect">
            <a:avLst/>
          </a:prstGeom>
          <a:noFill/>
          <a:ln>
            <a:noFill/>
          </a:ln>
        </p:spPr>
        <p:txBody>
          <a:bodyPr spcFirstLastPara="1" wrap="square" lIns="38100" tIns="38100" rIns="38100" bIns="38100" anchor="t" anchorCtr="0">
            <a:noAutofit/>
          </a:bodyPr>
          <a:lstStyle/>
          <a:p>
            <a:pPr marL="0" indent="0">
              <a:buSzPts val="2400"/>
            </a:pPr>
            <a:r>
              <a:rPr lang="en-US"/>
              <a:t>Solicit your inputs on Website</a:t>
            </a:r>
            <a:endParaRPr sz="1800"/>
          </a:p>
          <a:p>
            <a:pPr marL="0" lvl="1" indent="0">
              <a:buSzPts val="1300"/>
            </a:pPr>
            <a:r>
              <a:rPr lang="en-US"/>
              <a:t>What are we missing?</a:t>
            </a:r>
            <a:endParaRPr sz="1800"/>
          </a:p>
          <a:p>
            <a:pPr marL="0" lvl="1" indent="0">
              <a:buSzPts val="1300"/>
            </a:pPr>
            <a:r>
              <a:rPr lang="en-US"/>
              <a:t>Recommendation on how big we want go?</a:t>
            </a:r>
            <a:endParaRPr sz="1800"/>
          </a:p>
          <a:p>
            <a:pPr marL="0" indent="0">
              <a:buNone/>
            </a:pPr>
            <a:endParaRPr sz="1800"/>
          </a:p>
          <a:p>
            <a:pPr marL="0" indent="0">
              <a:buSzPts val="2400"/>
            </a:pPr>
            <a:r>
              <a:rPr lang="en-US"/>
              <a:t>Solicit advertizers for D&amp;T, work out a plan for reaching advertizers for special issues.</a:t>
            </a:r>
            <a:endParaRPr sz="1800"/>
          </a:p>
          <a:p>
            <a:pPr marL="0" indent="0">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43"/>
          <p:cNvSpPr txBox="1">
            <a:spLocks noGrp="1"/>
          </p:cNvSpPr>
          <p:nvPr>
            <p:ph type="ctrTitle"/>
          </p:nvPr>
        </p:nvSpPr>
        <p:spPr>
          <a:xfrm>
            <a:off x="2200276" y="381000"/>
            <a:ext cx="7781925" cy="652462"/>
          </a:xfrm>
          <a:prstGeom prst="rect">
            <a:avLst/>
          </a:prstGeom>
          <a:noFill/>
          <a:ln>
            <a:noFill/>
          </a:ln>
        </p:spPr>
        <p:txBody>
          <a:bodyPr spcFirstLastPara="1" wrap="square" lIns="38100" tIns="38100" rIns="38100" bIns="38100" anchor="b" anchorCtr="0">
            <a:noAutofit/>
          </a:bodyPr>
          <a:lstStyle/>
          <a:p>
            <a:pPr indent="0">
              <a:buClr>
                <a:srgbClr val="0000FF"/>
              </a:buClr>
              <a:buNone/>
            </a:pPr>
            <a:r>
              <a:rPr lang="en-US"/>
              <a:t>IEEE CEDA Publicity</a:t>
            </a:r>
            <a:endParaRPr/>
          </a:p>
        </p:txBody>
      </p:sp>
      <p:pic>
        <p:nvPicPr>
          <p:cNvPr id="891" name="Google Shape;891;p143"/>
          <p:cNvPicPr preferRelativeResize="0"/>
          <p:nvPr/>
        </p:nvPicPr>
        <p:blipFill>
          <a:blip r:embed="rId3">
            <a:alphaModFix/>
          </a:blip>
          <a:stretch>
            <a:fillRect/>
          </a:stretch>
        </p:blipFill>
        <p:spPr>
          <a:xfrm>
            <a:off x="2560638" y="1660525"/>
            <a:ext cx="6873875" cy="3886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44"/>
          <p:cNvSpPr txBox="1">
            <a:spLocks noGrp="1"/>
          </p:cNvSpPr>
          <p:nvPr>
            <p:ph type="title"/>
          </p:nvPr>
        </p:nvSpPr>
        <p:spPr>
          <a:xfrm>
            <a:off x="1981201" y="0"/>
            <a:ext cx="7521575" cy="1331912"/>
          </a:xfrm>
          <a:prstGeom prst="rect">
            <a:avLst/>
          </a:prstGeom>
          <a:noFill/>
          <a:ln>
            <a:noFill/>
          </a:ln>
        </p:spPr>
        <p:txBody>
          <a:bodyPr spcFirstLastPara="1" wrap="square" lIns="38100" tIns="38100" rIns="38100" bIns="38100" anchor="b" anchorCtr="0">
            <a:noAutofit/>
          </a:bodyPr>
          <a:lstStyle/>
          <a:p>
            <a:pPr indent="0">
              <a:buClr>
                <a:srgbClr val="0000FF"/>
              </a:buClr>
              <a:buNone/>
            </a:pPr>
            <a:r>
              <a:rPr lang="en-US"/>
              <a:t>Team Organized Across Goals</a:t>
            </a:r>
            <a:endParaRPr/>
          </a:p>
        </p:txBody>
      </p:sp>
      <p:sp>
        <p:nvSpPr>
          <p:cNvPr id="897" name="Google Shape;897;p144"/>
          <p:cNvSpPr txBox="1">
            <a:spLocks noGrp="1"/>
          </p:cNvSpPr>
          <p:nvPr>
            <p:ph type="body" idx="1"/>
          </p:nvPr>
        </p:nvSpPr>
        <p:spPr>
          <a:xfrm>
            <a:off x="1981200" y="1600200"/>
            <a:ext cx="8229600" cy="4876800"/>
          </a:xfrm>
          <a:prstGeom prst="rect">
            <a:avLst/>
          </a:prstGeom>
          <a:noFill/>
          <a:ln>
            <a:noFill/>
          </a:ln>
        </p:spPr>
        <p:txBody>
          <a:bodyPr spcFirstLastPara="1" wrap="square" lIns="38100" tIns="38100" rIns="38100" bIns="38100" anchor="t" anchorCtr="0">
            <a:noAutofit/>
          </a:bodyPr>
          <a:lstStyle/>
          <a:p>
            <a:pPr marL="0" indent="0">
              <a:lnSpc>
                <a:spcPct val="80000"/>
              </a:lnSpc>
              <a:buSzPts val="1900"/>
            </a:pPr>
            <a:r>
              <a:rPr lang="en-US" sz="1900">
                <a:solidFill>
                  <a:srgbClr val="0000CC"/>
                </a:solidFill>
              </a:rPr>
              <a:t>Goal A: Identity Creation and Imagement ($500)</a:t>
            </a:r>
            <a:endParaRPr sz="1800"/>
          </a:p>
          <a:p>
            <a:pPr marL="0" lvl="1" indent="0">
              <a:lnSpc>
                <a:spcPct val="80000"/>
              </a:lnSpc>
              <a:buSzPts val="1000"/>
            </a:pPr>
            <a:r>
              <a:rPr lang="en-US" sz="1700"/>
              <a:t>(a) what is CEDA? (b) what does CEDA stand on hot topics of the day (e.g., Open Acess) (c) who are the public face of CEDA and what do they represent?</a:t>
            </a:r>
            <a:endParaRPr sz="1800"/>
          </a:p>
          <a:p>
            <a:pPr marL="0" lvl="1" indent="0">
              <a:lnSpc>
                <a:spcPct val="80000"/>
              </a:lnSpc>
              <a:buSzPts val="1000"/>
            </a:pPr>
            <a:r>
              <a:rPr lang="en-US" sz="1700" b="1"/>
              <a:t>Nannette, Minming, Centrella</a:t>
            </a:r>
            <a:endParaRPr sz="1800"/>
          </a:p>
          <a:p>
            <a:pPr marL="0" indent="0">
              <a:lnSpc>
                <a:spcPct val="80000"/>
              </a:lnSpc>
              <a:spcBef>
                <a:spcPts val="0"/>
              </a:spcBef>
              <a:buSzPts val="1900"/>
            </a:pPr>
            <a:r>
              <a:rPr lang="en-US" sz="1900">
                <a:solidFill>
                  <a:srgbClr val="0000CC"/>
                </a:solidFill>
              </a:rPr>
              <a:t>Goal B: Financing and Monetization ($1000)</a:t>
            </a:r>
            <a:endParaRPr sz="1800"/>
          </a:p>
          <a:p>
            <a:pPr marL="0" lvl="1" indent="0">
              <a:lnSpc>
                <a:spcPct val="80000"/>
              </a:lnSpc>
              <a:buSzPts val="1000"/>
            </a:pPr>
            <a:r>
              <a:rPr lang="en-US" sz="1700"/>
              <a:t>ensure a sustainable financing model for CEDA publicity as well as maximization of revenue generating opportunities possible through publicity support.</a:t>
            </a:r>
            <a:endParaRPr sz="1800"/>
          </a:p>
          <a:p>
            <a:pPr marL="0" lvl="1" indent="0">
              <a:lnSpc>
                <a:spcPct val="80000"/>
              </a:lnSpc>
              <a:buSzPts val="1000"/>
            </a:pPr>
            <a:r>
              <a:rPr lang="en-US" sz="1700" b="1"/>
              <a:t>Farinaz, Gupta, Shukla</a:t>
            </a:r>
            <a:endParaRPr sz="1800"/>
          </a:p>
          <a:p>
            <a:pPr marL="0" indent="0">
              <a:lnSpc>
                <a:spcPct val="80000"/>
              </a:lnSpc>
              <a:spcBef>
                <a:spcPts val="0"/>
              </a:spcBef>
              <a:buSzPts val="1900"/>
            </a:pPr>
            <a:r>
              <a:rPr lang="en-US" sz="1900">
                <a:solidFill>
                  <a:srgbClr val="0000CC"/>
                </a:solidFill>
              </a:rPr>
              <a:t>Goal C: Solicit Community Participation ($1000)</a:t>
            </a:r>
            <a:endParaRPr sz="1800"/>
          </a:p>
          <a:p>
            <a:pPr marL="0" lvl="1" indent="0">
              <a:lnSpc>
                <a:spcPct val="80000"/>
              </a:lnSpc>
              <a:buSzPts val="1000"/>
            </a:pPr>
            <a:r>
              <a:rPr lang="en-US" sz="1700"/>
              <a:t>maximize the extent (breadth and geographic diversity) of the communities associated with our products.</a:t>
            </a:r>
            <a:endParaRPr sz="1800"/>
          </a:p>
          <a:p>
            <a:pPr marL="0" lvl="1" indent="0">
              <a:lnSpc>
                <a:spcPct val="80000"/>
              </a:lnSpc>
              <a:buSzPts val="1000"/>
            </a:pPr>
            <a:r>
              <a:rPr lang="en-US" sz="1700" b="1"/>
              <a:t>Talpin, Nannette, Minming</a:t>
            </a:r>
            <a:endParaRPr sz="1800"/>
          </a:p>
          <a:p>
            <a:pPr marL="0" indent="0">
              <a:lnSpc>
                <a:spcPct val="80000"/>
              </a:lnSpc>
              <a:spcBef>
                <a:spcPts val="0"/>
              </a:spcBef>
              <a:buSzPts val="1900"/>
            </a:pPr>
            <a:r>
              <a:rPr lang="en-US" sz="1900">
                <a:solidFill>
                  <a:srgbClr val="0000CC"/>
                </a:solidFill>
              </a:rPr>
              <a:t>Goal D: Build CEDA Infrastructure ($500)</a:t>
            </a:r>
            <a:endParaRPr sz="1800"/>
          </a:p>
          <a:p>
            <a:pPr marL="0" lvl="1" indent="0">
              <a:lnSpc>
                <a:spcPct val="80000"/>
              </a:lnSpc>
              <a:buSzPts val="1000"/>
            </a:pPr>
            <a:r>
              <a:rPr lang="en-US" sz="1700"/>
              <a:t>Content, Community (Mailing lists)</a:t>
            </a:r>
            <a:endParaRPr sz="1800"/>
          </a:p>
          <a:p>
            <a:pPr marL="0" lvl="1" indent="0">
              <a:lnSpc>
                <a:spcPct val="80000"/>
              </a:lnSpc>
              <a:buSzPts val="1000"/>
            </a:pPr>
            <a:r>
              <a:rPr lang="en-US" sz="1700" b="1"/>
              <a:t>Talpin, Shukla, Qu </a:t>
            </a:r>
            <a:endParaRPr sz="1800"/>
          </a:p>
          <a:p>
            <a:pPr marL="0" indent="0">
              <a:buNone/>
            </a:pPr>
            <a:endParaRPr sz="1800"/>
          </a:p>
          <a:p>
            <a:pPr marL="0" indent="0">
              <a:buNone/>
            </a:pPr>
            <a:endParaRPr sz="1800"/>
          </a:p>
          <a:p>
            <a:pPr marL="0" indent="0">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45"/>
          <p:cNvSpPr txBox="1">
            <a:spLocks noGrp="1"/>
          </p:cNvSpPr>
          <p:nvPr>
            <p:ph type="title"/>
          </p:nvPr>
        </p:nvSpPr>
        <p:spPr>
          <a:xfrm>
            <a:off x="1981201" y="0"/>
            <a:ext cx="7521575" cy="1331912"/>
          </a:xfrm>
          <a:prstGeom prst="rect">
            <a:avLst/>
          </a:prstGeom>
          <a:noFill/>
          <a:ln>
            <a:noFill/>
          </a:ln>
        </p:spPr>
        <p:txBody>
          <a:bodyPr spcFirstLastPara="1" wrap="square" lIns="38100" tIns="38100" rIns="38100" bIns="38100" anchor="b" anchorCtr="0">
            <a:noAutofit/>
          </a:bodyPr>
          <a:lstStyle/>
          <a:p>
            <a:pPr indent="0">
              <a:buClr>
                <a:srgbClr val="0000FF"/>
              </a:buClr>
              <a:buNone/>
            </a:pPr>
            <a:r>
              <a:rPr lang="en-US"/>
              <a:t>Issues</a:t>
            </a:r>
            <a:endParaRPr/>
          </a:p>
        </p:txBody>
      </p:sp>
      <p:sp>
        <p:nvSpPr>
          <p:cNvPr id="903" name="Google Shape;903;p145"/>
          <p:cNvSpPr txBox="1">
            <a:spLocks noGrp="1"/>
          </p:cNvSpPr>
          <p:nvPr>
            <p:ph type="body" idx="1"/>
          </p:nvPr>
        </p:nvSpPr>
        <p:spPr>
          <a:xfrm>
            <a:off x="2209801" y="1776413"/>
            <a:ext cx="7775575" cy="5081587"/>
          </a:xfrm>
          <a:prstGeom prst="rect">
            <a:avLst/>
          </a:prstGeom>
          <a:noFill/>
          <a:ln>
            <a:noFill/>
          </a:ln>
        </p:spPr>
        <p:txBody>
          <a:bodyPr spcFirstLastPara="1" wrap="square" lIns="38100" tIns="38100" rIns="38100" bIns="38100" anchor="t" anchorCtr="0">
            <a:noAutofit/>
          </a:bodyPr>
          <a:lstStyle/>
          <a:p>
            <a:pPr marL="0" indent="0">
              <a:buSzPts val="2400"/>
            </a:pPr>
            <a:r>
              <a:rPr lang="en-US"/>
              <a:t>Press releases</a:t>
            </a:r>
            <a:endParaRPr sz="1800"/>
          </a:p>
          <a:p>
            <a:pPr marL="0" indent="0">
              <a:spcBef>
                <a:spcPts val="0"/>
              </a:spcBef>
              <a:buSzPts val="2400"/>
            </a:pPr>
            <a:r>
              <a:rPr lang="en-US"/>
              <a:t>Website</a:t>
            </a:r>
            <a:endParaRPr sz="1800"/>
          </a:p>
          <a:p>
            <a:pPr marL="0" indent="0">
              <a:spcBef>
                <a:spcPts val="0"/>
              </a:spcBef>
              <a:buSzPts val="2400"/>
            </a:pPr>
            <a:r>
              <a:rPr lang="en-US">
                <a:solidFill>
                  <a:srgbClr val="A6A6A6"/>
                </a:solidFill>
              </a:rPr>
              <a:t>Soliciting advertising</a:t>
            </a:r>
            <a:endParaRPr sz="1800"/>
          </a:p>
          <a:p>
            <a:pPr marL="0" indent="0">
              <a:spcBef>
                <a:spcPts val="0"/>
              </a:spcBef>
              <a:buSzPts val="2400"/>
            </a:pPr>
            <a:r>
              <a:rPr lang="en-US">
                <a:solidFill>
                  <a:srgbClr val="A6A6A6"/>
                </a:solidFill>
              </a:rPr>
              <a:t>Soliciting users</a:t>
            </a:r>
            <a:endParaRPr sz="1800"/>
          </a:p>
          <a:p>
            <a:pPr marL="0" indent="0">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pic>
        <p:nvPicPr>
          <p:cNvPr id="908" name="Google Shape;908;p146"/>
          <p:cNvPicPr preferRelativeResize="0"/>
          <p:nvPr/>
        </p:nvPicPr>
        <p:blipFill>
          <a:blip r:embed="rId3">
            <a:alphaModFix/>
          </a:blip>
          <a:stretch>
            <a:fillRect/>
          </a:stretch>
        </p:blipFill>
        <p:spPr>
          <a:xfrm>
            <a:off x="5867400" y="14288"/>
            <a:ext cx="4800600" cy="5310187"/>
          </a:xfrm>
          <a:prstGeom prst="rect">
            <a:avLst/>
          </a:prstGeom>
          <a:noFill/>
          <a:ln>
            <a:noFill/>
          </a:ln>
        </p:spPr>
      </p:pic>
      <p:pic>
        <p:nvPicPr>
          <p:cNvPr id="909" name="Google Shape;909;p146"/>
          <p:cNvPicPr preferRelativeResize="0"/>
          <p:nvPr/>
        </p:nvPicPr>
        <p:blipFill>
          <a:blip r:embed="rId4">
            <a:alphaModFix/>
          </a:blip>
          <a:stretch>
            <a:fillRect/>
          </a:stretch>
        </p:blipFill>
        <p:spPr>
          <a:xfrm>
            <a:off x="5867400" y="5348287"/>
            <a:ext cx="4800600" cy="1516062"/>
          </a:xfrm>
          <a:prstGeom prst="rect">
            <a:avLst/>
          </a:prstGeom>
          <a:noFill/>
          <a:ln>
            <a:noFill/>
          </a:ln>
        </p:spPr>
      </p:pic>
      <p:sp>
        <p:nvSpPr>
          <p:cNvPr id="910" name="Google Shape;910;p146"/>
          <p:cNvSpPr/>
          <p:nvPr/>
        </p:nvSpPr>
        <p:spPr>
          <a:xfrm>
            <a:off x="5638800" y="14287"/>
            <a:ext cx="1143000" cy="214312"/>
          </a:xfrm>
          <a:prstGeom prst="ellipse">
            <a:avLst/>
          </a:prstGeom>
          <a:noFill/>
          <a:ln w="25400" cap="rnd"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pPr>
            <a:endParaRPr sz="1400" kern="0">
              <a:solidFill>
                <a:srgbClr val="000000"/>
              </a:solidFill>
              <a:latin typeface="Arial"/>
              <a:cs typeface="Arial"/>
              <a:sym typeface="Arial"/>
            </a:endParaRPr>
          </a:p>
        </p:txBody>
      </p:sp>
      <p:sp>
        <p:nvSpPr>
          <p:cNvPr id="911" name="Google Shape;911;p146"/>
          <p:cNvSpPr/>
          <p:nvPr/>
        </p:nvSpPr>
        <p:spPr>
          <a:xfrm>
            <a:off x="9448800" y="5348288"/>
            <a:ext cx="1143000" cy="504825"/>
          </a:xfrm>
          <a:prstGeom prst="ellipse">
            <a:avLst/>
          </a:prstGeom>
          <a:noFill/>
          <a:ln w="25400" cap="rnd"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pPr>
            <a:endParaRPr sz="1400" kern="0">
              <a:solidFill>
                <a:srgbClr val="000000"/>
              </a:solidFill>
              <a:latin typeface="Arial"/>
              <a:cs typeface="Arial"/>
              <a:sym typeface="Arial"/>
            </a:endParaRPr>
          </a:p>
        </p:txBody>
      </p:sp>
      <p:sp>
        <p:nvSpPr>
          <p:cNvPr id="912" name="Google Shape;912;p146"/>
          <p:cNvSpPr/>
          <p:nvPr/>
        </p:nvSpPr>
        <p:spPr>
          <a:xfrm>
            <a:off x="6248400" y="6359526"/>
            <a:ext cx="4038600" cy="504825"/>
          </a:xfrm>
          <a:prstGeom prst="ellipse">
            <a:avLst/>
          </a:prstGeom>
          <a:noFill/>
          <a:ln w="25400" cap="rnd"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pPr>
            <a:endParaRPr sz="1400" kern="0">
              <a:solidFill>
                <a:srgbClr val="000000"/>
              </a:solidFill>
              <a:latin typeface="Arial"/>
              <a:cs typeface="Arial"/>
              <a:sym typeface="Arial"/>
            </a:endParaRPr>
          </a:p>
        </p:txBody>
      </p:sp>
      <p:sp>
        <p:nvSpPr>
          <p:cNvPr id="913" name="Google Shape;913;p146"/>
          <p:cNvSpPr/>
          <p:nvPr/>
        </p:nvSpPr>
        <p:spPr>
          <a:xfrm>
            <a:off x="6019800" y="1066801"/>
            <a:ext cx="762000" cy="352425"/>
          </a:xfrm>
          <a:prstGeom prst="ellipse">
            <a:avLst/>
          </a:prstGeom>
          <a:noFill/>
          <a:ln w="25400" cap="rnd" cmpd="sng">
            <a:solidFill>
              <a:srgbClr val="7030A0"/>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pPr>
            <a:endParaRPr sz="1400" kern="0">
              <a:solidFill>
                <a:srgbClr val="000000"/>
              </a:solidFill>
              <a:latin typeface="Arial"/>
              <a:cs typeface="Arial"/>
              <a:sym typeface="Arial"/>
            </a:endParaRPr>
          </a:p>
        </p:txBody>
      </p:sp>
      <p:sp>
        <p:nvSpPr>
          <p:cNvPr id="914" name="Google Shape;914;p146"/>
          <p:cNvSpPr/>
          <p:nvPr/>
        </p:nvSpPr>
        <p:spPr>
          <a:xfrm>
            <a:off x="7924800" y="1143001"/>
            <a:ext cx="762000" cy="352425"/>
          </a:xfrm>
          <a:prstGeom prst="ellipse">
            <a:avLst/>
          </a:prstGeom>
          <a:noFill/>
          <a:ln w="25400" cap="rnd" cmpd="sng">
            <a:solidFill>
              <a:srgbClr val="7030A0"/>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pPr>
            <a:endParaRPr sz="1400" kern="0">
              <a:solidFill>
                <a:srgbClr val="000000"/>
              </a:solidFill>
              <a:latin typeface="Arial"/>
              <a:cs typeface="Arial"/>
              <a:sym typeface="Arial"/>
            </a:endParaRPr>
          </a:p>
        </p:txBody>
      </p:sp>
      <p:sp>
        <p:nvSpPr>
          <p:cNvPr id="915" name="Google Shape;915;p146"/>
          <p:cNvSpPr/>
          <p:nvPr/>
        </p:nvSpPr>
        <p:spPr>
          <a:xfrm>
            <a:off x="9829800" y="2971801"/>
            <a:ext cx="762000" cy="352425"/>
          </a:xfrm>
          <a:prstGeom prst="ellipse">
            <a:avLst/>
          </a:prstGeom>
          <a:noFill/>
          <a:ln w="25400" cap="rnd" cmpd="sng">
            <a:solidFill>
              <a:srgbClr val="7030A0"/>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pPr>
            <a:endParaRPr sz="1400" kern="0">
              <a:solidFill>
                <a:srgbClr val="000000"/>
              </a:solidFill>
              <a:latin typeface="Arial"/>
              <a:cs typeface="Arial"/>
              <a:sym typeface="Arial"/>
            </a:endParaRPr>
          </a:p>
        </p:txBody>
      </p:sp>
      <p:sp>
        <p:nvSpPr>
          <p:cNvPr id="916" name="Google Shape;916;p146"/>
          <p:cNvSpPr txBox="1"/>
          <p:nvPr/>
        </p:nvSpPr>
        <p:spPr>
          <a:xfrm>
            <a:off x="1676400" y="44450"/>
            <a:ext cx="1649412" cy="368300"/>
          </a:xfrm>
          <a:prstGeom prst="rect">
            <a:avLst/>
          </a:prstGeom>
          <a:noFill/>
          <a:ln>
            <a:noFill/>
          </a:ln>
        </p:spPr>
        <p:txBody>
          <a:bodyPr spcFirstLastPara="1" wrap="square" lIns="91425" tIns="45700" rIns="91425" bIns="45700" anchor="t" anchorCtr="0">
            <a:noAutofit/>
          </a:bodyPr>
          <a:lstStyle/>
          <a:p>
            <a:pPr>
              <a:buClr>
                <a:srgbClr val="000000"/>
              </a:buClr>
            </a:pPr>
            <a:r>
              <a:rPr lang="en-US" kern="0">
                <a:solidFill>
                  <a:srgbClr val="000000"/>
                </a:solidFill>
                <a:latin typeface="Arial"/>
                <a:ea typeface="Arial"/>
                <a:cs typeface="Arial"/>
                <a:sym typeface="Arial"/>
              </a:rPr>
              <a:t>Social networks</a:t>
            </a:r>
            <a:endParaRPr kern="0">
              <a:solidFill>
                <a:srgbClr val="000000"/>
              </a:solidFill>
              <a:latin typeface="Arial"/>
              <a:ea typeface="Arial"/>
              <a:cs typeface="Arial"/>
              <a:sym typeface="Arial"/>
            </a:endParaRPr>
          </a:p>
        </p:txBody>
      </p:sp>
      <p:sp>
        <p:nvSpPr>
          <p:cNvPr id="917" name="Google Shape;917;p146"/>
          <p:cNvSpPr txBox="1"/>
          <p:nvPr/>
        </p:nvSpPr>
        <p:spPr>
          <a:xfrm>
            <a:off x="2500312" y="1419226"/>
            <a:ext cx="1314450" cy="369887"/>
          </a:xfrm>
          <a:prstGeom prst="rect">
            <a:avLst/>
          </a:prstGeom>
          <a:noFill/>
          <a:ln>
            <a:noFill/>
          </a:ln>
        </p:spPr>
        <p:txBody>
          <a:bodyPr spcFirstLastPara="1" wrap="square" lIns="91425" tIns="45700" rIns="91425" bIns="45700" anchor="t" anchorCtr="0">
            <a:noAutofit/>
          </a:bodyPr>
          <a:lstStyle/>
          <a:p>
            <a:pPr>
              <a:buClr>
                <a:srgbClr val="000000"/>
              </a:buClr>
            </a:pPr>
            <a:r>
              <a:rPr lang="en-US" kern="0">
                <a:solidFill>
                  <a:srgbClr val="000000"/>
                </a:solidFill>
                <a:latin typeface="Arial"/>
                <a:ea typeface="Arial"/>
                <a:cs typeface="Arial"/>
                <a:sym typeface="Arial"/>
              </a:rPr>
              <a:t>Society calls</a:t>
            </a:r>
            <a:endParaRPr kern="0">
              <a:solidFill>
                <a:srgbClr val="000000"/>
              </a:solidFill>
              <a:latin typeface="Arial"/>
              <a:ea typeface="Arial"/>
              <a:cs typeface="Arial"/>
              <a:sym typeface="Arial"/>
            </a:endParaRPr>
          </a:p>
        </p:txBody>
      </p:sp>
      <p:sp>
        <p:nvSpPr>
          <p:cNvPr id="918" name="Google Shape;918;p146"/>
          <p:cNvSpPr txBox="1"/>
          <p:nvPr/>
        </p:nvSpPr>
        <p:spPr>
          <a:xfrm>
            <a:off x="2895601" y="5483226"/>
            <a:ext cx="1438275" cy="369887"/>
          </a:xfrm>
          <a:prstGeom prst="rect">
            <a:avLst/>
          </a:prstGeom>
          <a:noFill/>
          <a:ln>
            <a:noFill/>
          </a:ln>
        </p:spPr>
        <p:txBody>
          <a:bodyPr spcFirstLastPara="1" wrap="square" lIns="91425" tIns="45700" rIns="91425" bIns="45700" anchor="t" anchorCtr="0">
            <a:noAutofit/>
          </a:bodyPr>
          <a:lstStyle/>
          <a:p>
            <a:pPr>
              <a:buClr>
                <a:srgbClr val="000000"/>
              </a:buClr>
            </a:pPr>
            <a:r>
              <a:rPr lang="en-US" kern="0">
                <a:solidFill>
                  <a:srgbClr val="000000"/>
                </a:solidFill>
                <a:latin typeface="Arial"/>
                <a:ea typeface="Arial"/>
                <a:cs typeface="Arial"/>
                <a:sym typeface="Arial"/>
              </a:rPr>
              <a:t>Monetization</a:t>
            </a:r>
            <a:endParaRPr kern="0">
              <a:solidFill>
                <a:srgbClr val="000000"/>
              </a:solidFill>
              <a:latin typeface="Arial"/>
              <a:ea typeface="Arial"/>
              <a:cs typeface="Arial"/>
              <a:sym typeface="Arial"/>
            </a:endParaRPr>
          </a:p>
        </p:txBody>
      </p:sp>
      <p:cxnSp>
        <p:nvCxnSpPr>
          <p:cNvPr id="919" name="Google Shape;919;p146"/>
          <p:cNvCxnSpPr/>
          <p:nvPr/>
        </p:nvCxnSpPr>
        <p:spPr>
          <a:xfrm rot="10800000" flipH="1">
            <a:off x="3325813" y="122237"/>
            <a:ext cx="2236787" cy="106362"/>
          </a:xfrm>
          <a:prstGeom prst="straightConnector1">
            <a:avLst/>
          </a:prstGeom>
          <a:noFill/>
          <a:ln w="9525" cap="rnd" cmpd="sng">
            <a:solidFill>
              <a:srgbClr val="0000FF"/>
            </a:solidFill>
            <a:prstDash val="solid"/>
            <a:miter lim="8000"/>
            <a:headEnd type="none" w="sm" len="sm"/>
            <a:tailEnd type="stealth" w="med" len="med"/>
          </a:ln>
        </p:spPr>
      </p:cxnSp>
      <p:cxnSp>
        <p:nvCxnSpPr>
          <p:cNvPr id="920" name="Google Shape;920;p146"/>
          <p:cNvCxnSpPr/>
          <p:nvPr/>
        </p:nvCxnSpPr>
        <p:spPr>
          <a:xfrm rot="10800000" flipH="1">
            <a:off x="3886200" y="1243012"/>
            <a:ext cx="2133600" cy="361950"/>
          </a:xfrm>
          <a:prstGeom prst="straightConnector1">
            <a:avLst/>
          </a:prstGeom>
          <a:noFill/>
          <a:ln w="9525" cap="rnd" cmpd="sng">
            <a:solidFill>
              <a:srgbClr val="0000FF"/>
            </a:solidFill>
            <a:prstDash val="solid"/>
            <a:miter lim="8000"/>
            <a:headEnd type="none" w="sm" len="sm"/>
            <a:tailEnd type="stealth" w="med" len="med"/>
          </a:ln>
        </p:spPr>
      </p:cxnSp>
      <p:cxnSp>
        <p:nvCxnSpPr>
          <p:cNvPr id="921" name="Google Shape;921;p146"/>
          <p:cNvCxnSpPr/>
          <p:nvPr/>
        </p:nvCxnSpPr>
        <p:spPr>
          <a:xfrm rot="10800000" flipH="1">
            <a:off x="3886200" y="1495426"/>
            <a:ext cx="4114800" cy="180975"/>
          </a:xfrm>
          <a:prstGeom prst="straightConnector1">
            <a:avLst/>
          </a:prstGeom>
          <a:noFill/>
          <a:ln w="9525" cap="rnd" cmpd="sng">
            <a:solidFill>
              <a:srgbClr val="0000FF"/>
            </a:solidFill>
            <a:prstDash val="solid"/>
            <a:miter lim="8000"/>
            <a:headEnd type="none" w="sm" len="sm"/>
            <a:tailEnd type="stealth" w="med" len="med"/>
          </a:ln>
        </p:spPr>
      </p:cxnSp>
      <p:cxnSp>
        <p:nvCxnSpPr>
          <p:cNvPr id="922" name="Google Shape;922;p146"/>
          <p:cNvCxnSpPr/>
          <p:nvPr/>
        </p:nvCxnSpPr>
        <p:spPr>
          <a:xfrm>
            <a:off x="3886200" y="1789113"/>
            <a:ext cx="6019800" cy="1182687"/>
          </a:xfrm>
          <a:prstGeom prst="straightConnector1">
            <a:avLst/>
          </a:prstGeom>
          <a:noFill/>
          <a:ln w="9525" cap="rnd" cmpd="sng">
            <a:solidFill>
              <a:srgbClr val="0000FF"/>
            </a:solidFill>
            <a:prstDash val="solid"/>
            <a:miter lim="8000"/>
            <a:headEnd type="none" w="sm" len="sm"/>
            <a:tailEnd type="stealth" w="med" len="med"/>
          </a:ln>
        </p:spPr>
      </p:cxnSp>
      <p:cxnSp>
        <p:nvCxnSpPr>
          <p:cNvPr id="923" name="Google Shape;923;p146"/>
          <p:cNvCxnSpPr/>
          <p:nvPr/>
        </p:nvCxnSpPr>
        <p:spPr>
          <a:xfrm>
            <a:off x="4443413" y="5668962"/>
            <a:ext cx="4852987" cy="0"/>
          </a:xfrm>
          <a:prstGeom prst="straightConnector1">
            <a:avLst/>
          </a:prstGeom>
          <a:noFill/>
          <a:ln w="9525" cap="rnd" cmpd="sng">
            <a:solidFill>
              <a:srgbClr val="0000FF"/>
            </a:solidFill>
            <a:prstDash val="solid"/>
            <a:miter lim="8000"/>
            <a:headEnd type="none" w="sm" len="sm"/>
            <a:tailEnd type="stealth" w="med" len="med"/>
          </a:ln>
        </p:spPr>
      </p:cxnSp>
      <p:cxnSp>
        <p:nvCxnSpPr>
          <p:cNvPr id="924" name="Google Shape;924;p146"/>
          <p:cNvCxnSpPr/>
          <p:nvPr/>
        </p:nvCxnSpPr>
        <p:spPr>
          <a:xfrm>
            <a:off x="4443413" y="5791200"/>
            <a:ext cx="1881187" cy="685800"/>
          </a:xfrm>
          <a:prstGeom prst="straightConnector1">
            <a:avLst/>
          </a:prstGeom>
          <a:noFill/>
          <a:ln w="9525" cap="rnd" cmpd="sng">
            <a:solidFill>
              <a:srgbClr val="0000FF"/>
            </a:solidFill>
            <a:prstDash val="solid"/>
            <a:miter lim="8000"/>
            <a:headEnd type="none" w="sm" len="sm"/>
            <a:tailEnd type="stealth" w="med" len="med"/>
          </a:ln>
        </p:spPr>
      </p:cxnSp>
      <p:sp>
        <p:nvSpPr>
          <p:cNvPr id="925" name="Google Shape;925;p146"/>
          <p:cNvSpPr txBox="1"/>
          <p:nvPr/>
        </p:nvSpPr>
        <p:spPr>
          <a:xfrm>
            <a:off x="2555875" y="6426201"/>
            <a:ext cx="3219450" cy="369887"/>
          </a:xfrm>
          <a:prstGeom prst="rect">
            <a:avLst/>
          </a:prstGeom>
          <a:noFill/>
          <a:ln>
            <a:noFill/>
          </a:ln>
        </p:spPr>
        <p:txBody>
          <a:bodyPr spcFirstLastPara="1" wrap="square" lIns="91425" tIns="45700" rIns="91425" bIns="45700" anchor="t" anchorCtr="0">
            <a:noAutofit/>
          </a:bodyPr>
          <a:lstStyle/>
          <a:p>
            <a:pPr>
              <a:buClr>
                <a:srgbClr val="000000"/>
              </a:buClr>
            </a:pPr>
            <a:r>
              <a:rPr lang="en-US" kern="0">
                <a:solidFill>
                  <a:srgbClr val="000000"/>
                </a:solidFill>
                <a:latin typeface="Arial"/>
                <a:ea typeface="Arial"/>
                <a:cs typeface="Arial"/>
                <a:sym typeface="Arial"/>
              </a:rPr>
              <a:t>Bottom panel ad, usually hidden</a:t>
            </a:r>
            <a:endParaRPr kern="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pic>
        <p:nvPicPr>
          <p:cNvPr id="930" name="Google Shape;930;p147"/>
          <p:cNvPicPr preferRelativeResize="0"/>
          <p:nvPr/>
        </p:nvPicPr>
        <p:blipFill>
          <a:blip r:embed="rId3">
            <a:alphaModFix/>
          </a:blip>
          <a:stretch>
            <a:fillRect/>
          </a:stretch>
        </p:blipFill>
        <p:spPr>
          <a:xfrm>
            <a:off x="5854700" y="33337"/>
            <a:ext cx="4813300" cy="5084762"/>
          </a:xfrm>
          <a:prstGeom prst="rect">
            <a:avLst/>
          </a:prstGeom>
          <a:noFill/>
          <a:ln>
            <a:noFill/>
          </a:ln>
        </p:spPr>
      </p:pic>
      <p:pic>
        <p:nvPicPr>
          <p:cNvPr id="931" name="Google Shape;931;p147"/>
          <p:cNvPicPr preferRelativeResize="0"/>
          <p:nvPr/>
        </p:nvPicPr>
        <p:blipFill>
          <a:blip r:embed="rId4">
            <a:alphaModFix/>
          </a:blip>
          <a:stretch>
            <a:fillRect/>
          </a:stretch>
        </p:blipFill>
        <p:spPr>
          <a:xfrm>
            <a:off x="5083176" y="5151437"/>
            <a:ext cx="5584825" cy="673100"/>
          </a:xfrm>
          <a:prstGeom prst="rect">
            <a:avLst/>
          </a:prstGeom>
          <a:noFill/>
          <a:ln>
            <a:noFill/>
          </a:ln>
        </p:spPr>
      </p:pic>
      <p:sp>
        <p:nvSpPr>
          <p:cNvPr id="932" name="Google Shape;932;p147"/>
          <p:cNvSpPr txBox="1"/>
          <p:nvPr/>
        </p:nvSpPr>
        <p:spPr>
          <a:xfrm>
            <a:off x="2362200" y="1270000"/>
            <a:ext cx="1543050" cy="368300"/>
          </a:xfrm>
          <a:prstGeom prst="rect">
            <a:avLst/>
          </a:prstGeom>
          <a:noFill/>
          <a:ln>
            <a:noFill/>
          </a:ln>
        </p:spPr>
        <p:txBody>
          <a:bodyPr spcFirstLastPara="1" wrap="square" lIns="91425" tIns="45700" rIns="91425" bIns="45700" anchor="t" anchorCtr="0">
            <a:noAutofit/>
          </a:bodyPr>
          <a:lstStyle/>
          <a:p>
            <a:pPr>
              <a:buClr>
                <a:srgbClr val="000000"/>
              </a:buClr>
            </a:pPr>
            <a:r>
              <a:rPr lang="en-US" kern="0">
                <a:solidFill>
                  <a:srgbClr val="000000"/>
                </a:solidFill>
                <a:latin typeface="Arial"/>
                <a:ea typeface="Arial"/>
                <a:cs typeface="Arial"/>
                <a:sym typeface="Arial"/>
              </a:rPr>
              <a:t>Scrolling Panel</a:t>
            </a:r>
            <a:endParaRPr kern="0">
              <a:solidFill>
                <a:srgbClr val="000000"/>
              </a:solidFill>
              <a:latin typeface="Arial"/>
              <a:ea typeface="Arial"/>
              <a:cs typeface="Arial"/>
              <a:sym typeface="Arial"/>
            </a:endParaRPr>
          </a:p>
        </p:txBody>
      </p:sp>
      <p:cxnSp>
        <p:nvCxnSpPr>
          <p:cNvPr id="933" name="Google Shape;933;p147"/>
          <p:cNvCxnSpPr/>
          <p:nvPr/>
        </p:nvCxnSpPr>
        <p:spPr>
          <a:xfrm>
            <a:off x="3962400" y="1454150"/>
            <a:ext cx="2286000" cy="0"/>
          </a:xfrm>
          <a:prstGeom prst="straightConnector1">
            <a:avLst/>
          </a:prstGeom>
          <a:noFill/>
          <a:ln w="9525" cap="rnd" cmpd="sng">
            <a:solidFill>
              <a:srgbClr val="0000FF"/>
            </a:solidFill>
            <a:prstDash val="solid"/>
            <a:miter lim="8000"/>
            <a:headEnd type="none" w="sm" len="sm"/>
            <a:tailEnd type="stealth" w="med" len="med"/>
          </a:ln>
        </p:spPr>
      </p:cxnSp>
      <p:sp>
        <p:nvSpPr>
          <p:cNvPr id="934" name="Google Shape;934;p147"/>
          <p:cNvSpPr/>
          <p:nvPr/>
        </p:nvSpPr>
        <p:spPr>
          <a:xfrm>
            <a:off x="9220200" y="2576512"/>
            <a:ext cx="1143000" cy="838200"/>
          </a:xfrm>
          <a:prstGeom prst="ellipse">
            <a:avLst/>
          </a:prstGeom>
          <a:noFill/>
          <a:ln w="25400" cap="rnd"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pPr>
            <a:endParaRPr sz="1400" kern="0">
              <a:solidFill>
                <a:srgbClr val="000000"/>
              </a:solidFill>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48"/>
          <p:cNvSpPr txBox="1">
            <a:spLocks noGrp="1"/>
          </p:cNvSpPr>
          <p:nvPr>
            <p:ph type="title"/>
          </p:nvPr>
        </p:nvSpPr>
        <p:spPr>
          <a:xfrm>
            <a:off x="1981201" y="0"/>
            <a:ext cx="7521575" cy="1331912"/>
          </a:xfrm>
          <a:prstGeom prst="rect">
            <a:avLst/>
          </a:prstGeom>
          <a:noFill/>
          <a:ln>
            <a:noFill/>
          </a:ln>
        </p:spPr>
        <p:txBody>
          <a:bodyPr spcFirstLastPara="1" wrap="square" lIns="38100" tIns="38100" rIns="38100" bIns="38100" anchor="b" anchorCtr="0">
            <a:noAutofit/>
          </a:bodyPr>
          <a:lstStyle/>
          <a:p>
            <a:pPr indent="0">
              <a:buClr>
                <a:srgbClr val="0000FF"/>
              </a:buClr>
              <a:buNone/>
            </a:pPr>
            <a:r>
              <a:rPr lang="en-US"/>
              <a:t>Society Websites</a:t>
            </a:r>
            <a:endParaRPr/>
          </a:p>
        </p:txBody>
      </p:sp>
      <p:sp>
        <p:nvSpPr>
          <p:cNvPr id="940" name="Google Shape;940;p148"/>
          <p:cNvSpPr txBox="1">
            <a:spLocks noGrp="1"/>
          </p:cNvSpPr>
          <p:nvPr>
            <p:ph type="body" idx="1"/>
          </p:nvPr>
        </p:nvSpPr>
        <p:spPr>
          <a:xfrm>
            <a:off x="1981200" y="1600200"/>
            <a:ext cx="8458200" cy="5029200"/>
          </a:xfrm>
          <a:prstGeom prst="rect">
            <a:avLst/>
          </a:prstGeom>
          <a:noFill/>
          <a:ln>
            <a:noFill/>
          </a:ln>
        </p:spPr>
        <p:txBody>
          <a:bodyPr spcFirstLastPara="1" wrap="square" lIns="38100" tIns="38100" rIns="38100" bIns="38100" anchor="t" anchorCtr="0">
            <a:noAutofit/>
          </a:bodyPr>
          <a:lstStyle/>
          <a:p>
            <a:pPr marL="0" indent="0">
              <a:buSzPts val="2400"/>
            </a:pPr>
            <a:r>
              <a:rPr lang="en-US"/>
              <a:t>What do visitors look for? </a:t>
            </a:r>
            <a:r>
              <a:rPr lang="en-US">
                <a:solidFill>
                  <a:srgbClr val="0000CC"/>
                </a:solidFill>
              </a:rPr>
              <a:t>Deal </a:t>
            </a:r>
            <a:r>
              <a:rPr lang="en-US"/>
              <a:t>or </a:t>
            </a:r>
            <a:r>
              <a:rPr lang="en-US">
                <a:solidFill>
                  <a:srgbClr val="00B050"/>
                </a:solidFill>
              </a:rPr>
              <a:t>Need</a:t>
            </a:r>
            <a:endParaRPr sz="1800"/>
          </a:p>
          <a:p>
            <a:pPr marL="0" lvl="1" indent="0">
              <a:buSzPts val="1300"/>
            </a:pPr>
            <a:r>
              <a:rPr lang="en-US"/>
              <a:t>What can &lt;society&gt; do for me? </a:t>
            </a:r>
            <a:endParaRPr sz="1800"/>
          </a:p>
          <a:p>
            <a:pPr marL="0" lvl="2" indent="0">
              <a:buSzPts val="1200"/>
            </a:pPr>
            <a:r>
              <a:rPr lang="en-US"/>
              <a:t>Awards and nominations, Standard document</a:t>
            </a:r>
            <a:endParaRPr sz="1800"/>
          </a:p>
          <a:p>
            <a:pPr marL="0" lvl="1" indent="0">
              <a:buSzPts val="1300"/>
            </a:pPr>
            <a:r>
              <a:rPr lang="en-US"/>
              <a:t>Networking: for consulting, job, award nominations</a:t>
            </a:r>
            <a:endParaRPr sz="1800"/>
          </a:p>
          <a:p>
            <a:pPr marL="0" lvl="2" indent="0">
              <a:buSzPts val="1200"/>
            </a:pPr>
            <a:r>
              <a:rPr lang="en-US"/>
              <a:t>People and BOF groups</a:t>
            </a:r>
            <a:endParaRPr sz="1800"/>
          </a:p>
          <a:p>
            <a:pPr marL="0" indent="0">
              <a:spcBef>
                <a:spcPts val="0"/>
              </a:spcBef>
              <a:buSzPts val="2400"/>
            </a:pPr>
            <a:r>
              <a:rPr lang="en-US"/>
              <a:t>What societies like to advertise? </a:t>
            </a:r>
            <a:r>
              <a:rPr lang="en-US">
                <a:solidFill>
                  <a:srgbClr val="FF0000"/>
                </a:solidFill>
              </a:rPr>
              <a:t>Narcissism</a:t>
            </a:r>
            <a:endParaRPr sz="1800"/>
          </a:p>
          <a:p>
            <a:pPr marL="0" lvl="1" indent="0">
              <a:buSzPts val="1300"/>
            </a:pPr>
            <a:r>
              <a:rPr lang="en-US"/>
              <a:t>Who they are? Publications, conferences, councils, president’s letter, Awards…</a:t>
            </a:r>
            <a:endParaRPr sz="1800"/>
          </a:p>
          <a:p>
            <a:pPr marL="0" indent="0">
              <a:spcBef>
                <a:spcPts val="0"/>
              </a:spcBef>
              <a:buSzPts val="2400"/>
            </a:pPr>
            <a:r>
              <a:rPr lang="en-US"/>
              <a:t>Meet in the middle: </a:t>
            </a:r>
            <a:r>
              <a:rPr lang="en-US">
                <a:solidFill>
                  <a:srgbClr val="00B050"/>
                </a:solidFill>
              </a:rPr>
              <a:t>Network</a:t>
            </a:r>
            <a:r>
              <a:rPr lang="en-US"/>
              <a:t>, </a:t>
            </a:r>
            <a:r>
              <a:rPr lang="en-US">
                <a:solidFill>
                  <a:srgbClr val="0000CC"/>
                </a:solidFill>
              </a:rPr>
              <a:t>Discount</a:t>
            </a:r>
            <a:r>
              <a:rPr lang="en-US"/>
              <a:t>, </a:t>
            </a:r>
            <a:r>
              <a:rPr lang="en-US">
                <a:solidFill>
                  <a:srgbClr val="FF0000"/>
                </a:solidFill>
              </a:rPr>
              <a:t>Taste</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49"/>
          <p:cNvSpPr txBox="1">
            <a:spLocks noGrp="1"/>
          </p:cNvSpPr>
          <p:nvPr>
            <p:ph type="title"/>
          </p:nvPr>
        </p:nvSpPr>
        <p:spPr>
          <a:xfrm>
            <a:off x="1981201" y="0"/>
            <a:ext cx="7521575" cy="1331912"/>
          </a:xfrm>
          <a:prstGeom prst="rect">
            <a:avLst/>
          </a:prstGeom>
          <a:noFill/>
          <a:ln>
            <a:noFill/>
          </a:ln>
        </p:spPr>
        <p:txBody>
          <a:bodyPr spcFirstLastPara="1" wrap="square" lIns="38100" tIns="38100" rIns="38100" bIns="38100" anchor="b" anchorCtr="0">
            <a:noAutofit/>
          </a:bodyPr>
          <a:lstStyle/>
          <a:p>
            <a:pPr indent="0">
              <a:buClr>
                <a:srgbClr val="0000FF"/>
              </a:buClr>
              <a:buNone/>
            </a:pPr>
            <a:r>
              <a:rPr lang="en-US"/>
              <a:t>Costs Vary</a:t>
            </a:r>
            <a:endParaRPr/>
          </a:p>
        </p:txBody>
      </p:sp>
      <p:pic>
        <p:nvPicPr>
          <p:cNvPr id="946" name="Google Shape;946;p149"/>
          <p:cNvPicPr preferRelativeResize="0"/>
          <p:nvPr/>
        </p:nvPicPr>
        <p:blipFill>
          <a:blip r:embed="rId3">
            <a:alphaModFix/>
          </a:blip>
          <a:stretch>
            <a:fillRect/>
          </a:stretch>
        </p:blipFill>
        <p:spPr>
          <a:xfrm>
            <a:off x="2057401" y="1752600"/>
            <a:ext cx="2378075" cy="4552950"/>
          </a:xfrm>
          <a:prstGeom prst="rect">
            <a:avLst/>
          </a:prstGeom>
          <a:noFill/>
          <a:ln>
            <a:noFill/>
          </a:ln>
        </p:spPr>
      </p:pic>
      <p:sp>
        <p:nvSpPr>
          <p:cNvPr id="947" name="Google Shape;947;p149"/>
          <p:cNvSpPr txBox="1"/>
          <p:nvPr/>
        </p:nvSpPr>
        <p:spPr>
          <a:xfrm>
            <a:off x="5105400" y="1554163"/>
            <a:ext cx="4953000" cy="4770437"/>
          </a:xfrm>
          <a:prstGeom prst="rect">
            <a:avLst/>
          </a:prstGeom>
          <a:noFill/>
          <a:ln>
            <a:noFill/>
          </a:ln>
        </p:spPr>
        <p:txBody>
          <a:bodyPr spcFirstLastPara="1" wrap="square" lIns="91425" tIns="45700" rIns="91425" bIns="45700" anchor="t" anchorCtr="0">
            <a:noAutofit/>
          </a:bodyPr>
          <a:lstStyle/>
          <a:p>
            <a:pPr>
              <a:buClr>
                <a:srgbClr val="000000"/>
              </a:buClr>
            </a:pPr>
            <a:r>
              <a:rPr lang="en-US" sz="1600" kern="0">
                <a:solidFill>
                  <a:srgbClr val="000000"/>
                </a:solidFill>
                <a:latin typeface="Arial"/>
                <a:ea typeface="Arial"/>
                <a:cs typeface="Arial"/>
                <a:sym typeface="Arial"/>
              </a:rPr>
              <a:t>Re: the C-EDA website: Yes, it's very old-fashioned. It does not have a massive amount of content, so it would not take very long to port everything to a new website. Looking at the other ones you like, I would say that the most contemporary design style is the one for IEEE-CAS. Designing a new site would probably take a week of our designer/webmaster's time (i.e. 40 hours at $67/hr for internal clients, if it goes through you, 40% more for external clients). I'm not sure if we'd need to write new content for the site, but probably not necessary at first. I suspect that we'll need to use a completely new content management system, but I'd recommend an open-source solution, and something that would be easy to learn for whoever will be responsible for uploading content. There are a number of bells and whistles that could provide new interactive capabilities to the site, e.g., something like our Research Intelligence portal, which we've adapted for use by the campus Global Health Initiative to showcase who is doing what across the world. </a:t>
            </a:r>
            <a:endParaRPr kern="0">
              <a:solidFill>
                <a:srgbClr val="000000"/>
              </a:solidFill>
              <a:latin typeface="Arial"/>
              <a:ea typeface="Arial"/>
              <a:cs typeface="Arial"/>
              <a:sym typeface="Arial"/>
            </a:endParaRPr>
          </a:p>
        </p:txBody>
      </p:sp>
      <p:sp>
        <p:nvSpPr>
          <p:cNvPr id="948" name="Google Shape;948;p149"/>
          <p:cNvSpPr txBox="1"/>
          <p:nvPr/>
        </p:nvSpPr>
        <p:spPr>
          <a:xfrm>
            <a:off x="7483476" y="1184276"/>
            <a:ext cx="2562225" cy="369887"/>
          </a:xfrm>
          <a:prstGeom prst="rect">
            <a:avLst/>
          </a:prstGeom>
          <a:noFill/>
          <a:ln>
            <a:noFill/>
          </a:ln>
        </p:spPr>
        <p:txBody>
          <a:bodyPr spcFirstLastPara="1" wrap="square" lIns="91425" tIns="45700" rIns="91425" bIns="45700" anchor="t" anchorCtr="0">
            <a:noAutofit/>
          </a:bodyPr>
          <a:lstStyle/>
          <a:p>
            <a:pPr>
              <a:buClr>
                <a:srgbClr val="000000"/>
              </a:buClr>
            </a:pPr>
            <a:r>
              <a:rPr lang="en-US" b="1" kern="0">
                <a:solidFill>
                  <a:srgbClr val="0000CC"/>
                </a:solidFill>
                <a:latin typeface="Arial"/>
                <a:ea typeface="Arial"/>
                <a:cs typeface="Arial"/>
                <a:sym typeface="Arial"/>
              </a:rPr>
              <a:t>What my guy thinks: $5K</a:t>
            </a:r>
            <a:endParaRPr kern="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50"/>
          <p:cNvSpPr txBox="1">
            <a:spLocks noGrp="1"/>
          </p:cNvSpPr>
          <p:nvPr>
            <p:ph type="title"/>
          </p:nvPr>
        </p:nvSpPr>
        <p:spPr>
          <a:xfrm>
            <a:off x="1981201" y="0"/>
            <a:ext cx="7521575" cy="1331912"/>
          </a:xfrm>
          <a:prstGeom prst="rect">
            <a:avLst/>
          </a:prstGeom>
          <a:noFill/>
          <a:ln>
            <a:noFill/>
          </a:ln>
        </p:spPr>
        <p:txBody>
          <a:bodyPr spcFirstLastPara="1" wrap="square" lIns="38100" tIns="38100" rIns="38100" bIns="38100" anchor="b" anchorCtr="0">
            <a:noAutofit/>
          </a:bodyPr>
          <a:lstStyle/>
          <a:p>
            <a:pPr indent="0">
              <a:buClr>
                <a:srgbClr val="0000FF"/>
              </a:buClr>
              <a:buNone/>
            </a:pPr>
            <a:r>
              <a:rPr lang="en-US"/>
              <a:t>Obvious Question</a:t>
            </a:r>
            <a:endParaRPr/>
          </a:p>
        </p:txBody>
      </p:sp>
      <p:sp>
        <p:nvSpPr>
          <p:cNvPr id="954" name="Google Shape;954;p150"/>
          <p:cNvSpPr txBox="1">
            <a:spLocks noGrp="1"/>
          </p:cNvSpPr>
          <p:nvPr>
            <p:ph type="body" idx="1"/>
          </p:nvPr>
        </p:nvSpPr>
        <p:spPr>
          <a:xfrm>
            <a:off x="2209801" y="1776413"/>
            <a:ext cx="7775575" cy="5081587"/>
          </a:xfrm>
          <a:prstGeom prst="rect">
            <a:avLst/>
          </a:prstGeom>
          <a:noFill/>
          <a:ln>
            <a:noFill/>
          </a:ln>
        </p:spPr>
        <p:txBody>
          <a:bodyPr spcFirstLastPara="1" wrap="square" lIns="38100" tIns="38100" rIns="38100" bIns="38100" anchor="t" anchorCtr="0">
            <a:noAutofit/>
          </a:bodyPr>
          <a:lstStyle/>
          <a:p>
            <a:pPr marL="0" indent="0">
              <a:buClr>
                <a:schemeClr val="dk1"/>
              </a:buClr>
              <a:buNone/>
            </a:pPr>
            <a:r>
              <a:rPr lang="en-US" i="1"/>
              <a:t>What is the Goal (in redesigning the website)?</a:t>
            </a:r>
            <a:endParaRPr sz="1800"/>
          </a:p>
          <a:p>
            <a:pPr marL="0" indent="0">
              <a:buSzPts val="2400"/>
            </a:pPr>
            <a:r>
              <a:rPr lang="en-US">
                <a:solidFill>
                  <a:srgbClr val="00B050"/>
                </a:solidFill>
              </a:rPr>
              <a:t>Network</a:t>
            </a:r>
            <a:r>
              <a:rPr lang="en-US"/>
              <a:t>:</a:t>
            </a:r>
            <a:endParaRPr sz="1800"/>
          </a:p>
          <a:p>
            <a:pPr marL="0" lvl="1" indent="0">
              <a:buSzPts val="1300"/>
            </a:pPr>
            <a:r>
              <a:rPr lang="en-US"/>
              <a:t>Lay the foundation for Council to Society transition by attracting people to form groups</a:t>
            </a:r>
            <a:endParaRPr sz="1800"/>
          </a:p>
          <a:p>
            <a:pPr marL="0" indent="0">
              <a:spcBef>
                <a:spcPts val="0"/>
              </a:spcBef>
              <a:buSzPts val="2400"/>
            </a:pPr>
            <a:r>
              <a:rPr lang="en-US">
                <a:solidFill>
                  <a:srgbClr val="0000CC"/>
                </a:solidFill>
              </a:rPr>
              <a:t>Discount</a:t>
            </a:r>
            <a:r>
              <a:rPr lang="en-US"/>
              <a:t>:</a:t>
            </a:r>
            <a:endParaRPr sz="1800"/>
          </a:p>
          <a:p>
            <a:pPr marL="0" lvl="1" indent="0">
              <a:buSzPts val="1300"/>
            </a:pPr>
            <a:r>
              <a:rPr lang="en-US"/>
              <a:t>Promote CEDA products</a:t>
            </a:r>
            <a:endParaRPr sz="1800"/>
          </a:p>
          <a:p>
            <a:pPr marL="0" indent="0">
              <a:spcBef>
                <a:spcPts val="0"/>
              </a:spcBef>
              <a:buSzPts val="2400"/>
            </a:pPr>
            <a:r>
              <a:rPr lang="en-US">
                <a:solidFill>
                  <a:srgbClr val="FF0000"/>
                </a:solidFill>
              </a:rPr>
              <a:t>Taste</a:t>
            </a:r>
            <a:r>
              <a:rPr lang="en-US"/>
              <a:t>:</a:t>
            </a:r>
            <a:endParaRPr sz="1800"/>
          </a:p>
          <a:p>
            <a:pPr marL="0" lvl="1" indent="0">
              <a:buSzPts val="1300"/>
            </a:pPr>
            <a:r>
              <a:rPr lang="en-US" i="1"/>
              <a:t>Internal</a:t>
            </a:r>
            <a:r>
              <a:rPr lang="en-US"/>
              <a:t> communications: content management.</a:t>
            </a:r>
            <a:endParaRPr sz="1800"/>
          </a:p>
          <a:p>
            <a:pPr marL="0" indent="0">
              <a:buNone/>
            </a:pPr>
            <a:endParaRPr sz="1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RC">
  <a:themeElements>
    <a:clrScheme name="SRC 13">
      <a:dk1>
        <a:srgbClr val="003562"/>
      </a:dk1>
      <a:lt1>
        <a:srgbClr val="FFFFFF"/>
      </a:lt1>
      <a:dk2>
        <a:srgbClr val="003562"/>
      </a:dk2>
      <a:lt2>
        <a:srgbClr val="6D7FA7"/>
      </a:lt2>
      <a:accent1>
        <a:srgbClr val="D2D8E4"/>
      </a:accent1>
      <a:accent2>
        <a:srgbClr val="E51837"/>
      </a:accent2>
      <a:accent3>
        <a:srgbClr val="FFFFFF"/>
      </a:accent3>
      <a:accent4>
        <a:srgbClr val="002C53"/>
      </a:accent4>
      <a:accent5>
        <a:srgbClr val="E5E9EF"/>
      </a:accent5>
      <a:accent6>
        <a:srgbClr val="CF1531"/>
      </a:accent6>
      <a:hlink>
        <a:srgbClr val="0066FF"/>
      </a:hlink>
      <a:folHlink>
        <a:srgbClr val="0066FF"/>
      </a:folHlink>
    </a:clrScheme>
    <a:fontScheme name="SR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ahoma" charset="0"/>
          </a:defRPr>
        </a:defPPr>
      </a:lstStyle>
    </a:lnDef>
  </a:objectDefaults>
  <a:extraClrSchemeLst>
    <a:extraClrScheme>
      <a:clrScheme name="S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R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R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R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R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R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R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R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R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R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R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R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RC 13">
        <a:dk1>
          <a:srgbClr val="003562"/>
        </a:dk1>
        <a:lt1>
          <a:srgbClr val="FFFFFF"/>
        </a:lt1>
        <a:dk2>
          <a:srgbClr val="003562"/>
        </a:dk2>
        <a:lt2>
          <a:srgbClr val="6D7FA7"/>
        </a:lt2>
        <a:accent1>
          <a:srgbClr val="D2D8E4"/>
        </a:accent1>
        <a:accent2>
          <a:srgbClr val="E51837"/>
        </a:accent2>
        <a:accent3>
          <a:srgbClr val="FFFFFF"/>
        </a:accent3>
        <a:accent4>
          <a:srgbClr val="002C53"/>
        </a:accent4>
        <a:accent5>
          <a:srgbClr val="E5E9EF"/>
        </a:accent5>
        <a:accent6>
          <a:srgbClr val="CF1531"/>
        </a:accent6>
        <a:hlink>
          <a:srgbClr val="0066FF"/>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ue Pearl DeLuxe">
  <a:themeElements>
    <a:clrScheme name="1_Blue Pearl DeLux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fontScheme name="1_Blue Pearl DeLux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08" charset="0"/>
            <a:ea typeface="Arial" pitchFamily="-108" charset="0"/>
            <a:cs typeface="Arial" pitchFamily="-10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08" charset="0"/>
            <a:ea typeface="Arial" pitchFamily="-108" charset="0"/>
            <a:cs typeface="Arial" pitchFamily="-108" charset="0"/>
          </a:defRPr>
        </a:defPPr>
      </a:lstStyle>
    </a:lnDef>
  </a:objectDefaults>
  <a:extraClrSchemeLst>
    <a:extraClrScheme>
      <a:clrScheme name="1_Blue Pearl DeLux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clrMap bg1="lt1" tx1="dk1" bg2="lt2" tx2="dk2" accent1="accent1" accent2="accent2" accent3="accent3" accent4="accent4" accent5="accent5" accent6="accent6" hlink="hlink" folHlink="folHlink"/>
    </a:extraClrScheme>
    <a:extraClrScheme>
      <a:clrScheme name="1_Blue Pearl DeLuxe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a:themeElements>
    <a:clrScheme name="Default - Title and Content copy 1">
      <a:dk1>
        <a:srgbClr val="000000"/>
      </a:dk1>
      <a:lt1>
        <a:srgbClr val="FFFFFF"/>
      </a:lt1>
      <a:dk2>
        <a:srgbClr val="000000"/>
      </a:dk2>
      <a:lt2>
        <a:srgbClr val="808080"/>
      </a:lt2>
      <a:accent1>
        <a:srgbClr val="0000FF"/>
      </a:accent1>
      <a:accent2>
        <a:srgbClr val="333399"/>
      </a:accent2>
      <a:accent3>
        <a:srgbClr val="FFFFFF"/>
      </a:accent3>
      <a:accent4>
        <a:srgbClr val="0000FF"/>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550</Words>
  <Application>Microsoft Office PowerPoint</Application>
  <PresentationFormat>Widescreen</PresentationFormat>
  <Paragraphs>54</Paragraphs>
  <Slides>10</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Calibri Light</vt:lpstr>
      <vt:lpstr>Tahoma</vt:lpstr>
      <vt:lpstr>Wingdings</vt:lpstr>
      <vt:lpstr>Office Theme</vt:lpstr>
      <vt:lpstr>SRC</vt:lpstr>
      <vt:lpstr>1_Blue Pearl DeLuxe</vt:lpstr>
      <vt:lpstr>Custom</vt:lpstr>
      <vt:lpstr>PowerPoint Presentation</vt:lpstr>
      <vt:lpstr>IEEE CEDA Publicity</vt:lpstr>
      <vt:lpstr>Team Organized Across Goals</vt:lpstr>
      <vt:lpstr>Issues</vt:lpstr>
      <vt:lpstr>PowerPoint Presentation</vt:lpstr>
      <vt:lpstr>PowerPoint Presentation</vt:lpstr>
      <vt:lpstr>Society Websites</vt:lpstr>
      <vt:lpstr>Costs Vary</vt:lpstr>
      <vt:lpstr>Obvious Question</vt:lpstr>
      <vt:lpstr>Going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Madie Nelson</dc:creator>
  <cp:lastModifiedBy>Madie Nelson</cp:lastModifiedBy>
  <cp:revision>49</cp:revision>
  <dcterms:created xsi:type="dcterms:W3CDTF">2022-06-09T15:14:19Z</dcterms:created>
  <dcterms:modified xsi:type="dcterms:W3CDTF">2022-06-09T18:32:16Z</dcterms:modified>
</cp:coreProperties>
</file>