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70" r:id="rId3"/>
  </p:sldMasterIdLst>
  <p:notesMasterIdLst>
    <p:notesMasterId r:id="rId10"/>
  </p:notesMasterIdLst>
  <p:sldIdLst>
    <p:sldId id="296" r:id="rId4"/>
    <p:sldId id="298" r:id="rId5"/>
    <p:sldId id="299" r:id="rId6"/>
    <p:sldId id="300" r:id="rId7"/>
    <p:sldId id="301" r:id="rId8"/>
    <p:sldId id="302"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14" autoAdjust="0"/>
    <p:restoredTop sz="94660"/>
  </p:normalViewPr>
  <p:slideViewPr>
    <p:cSldViewPr snapToGrid="0">
      <p:cViewPr varScale="1">
        <p:scale>
          <a:sx n="72" d="100"/>
          <a:sy n="72" d="100"/>
        </p:scale>
        <p:origin x="138"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theme" Target="theme/theme1.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presProps" Target="presProps.xml"/><Relationship Id="rId5" Type="http://schemas.openxmlformats.org/officeDocument/2006/relationships/slide" Target="slides/slide2.xml"/><Relationship Id="rId10" Type="http://schemas.openxmlformats.org/officeDocument/2006/relationships/notesMaster" Target="notesMasters/notesMaster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0AB57C6-860C-46AA-9A9F-6BD5EA735C9E}" type="datetimeFigureOut">
              <a:rPr lang="en-US" smtClean="0"/>
              <a:t>6/9/2022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85CAA84-DC94-43EE-8A62-4832C6E52B4F}" type="slidenum">
              <a:rPr lang="en-US" smtClean="0"/>
              <a:t>‹#›</a:t>
            </a:fld>
            <a:endParaRPr lang="en-US"/>
          </a:p>
        </p:txBody>
      </p:sp>
    </p:spTree>
    <p:extLst>
      <p:ext uri="{BB962C8B-B14F-4D97-AF65-F5344CB8AC3E}">
        <p14:creationId xmlns:p14="http://schemas.microsoft.com/office/powerpoint/2010/main" val="38434747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7"/>
          <p:cNvSpPr>
            <a:spLocks noGrp="1" noChangeArrowheads="1"/>
          </p:cNvSpPr>
          <p:nvPr>
            <p:ph type="sldNum" sz="quarter" idx="5"/>
          </p:nvPr>
        </p:nvSpPr>
        <p:spPr>
          <a:xfrm>
            <a:off x="3970436" y="8829989"/>
            <a:ext cx="3038372" cy="464820"/>
          </a:xfrm>
          <a:prstGeom prst="rect">
            <a:avLst/>
          </a:prstGeom>
          <a:noFill/>
        </p:spPr>
        <p:txBody>
          <a:bodyPr lIns="91709" tIns="45855" rIns="91709" bIns="45855"/>
          <a:lstStyle/>
          <a:p>
            <a:pPr marL="0" marR="0" lvl="0" indent="0" algn="r" defTabSz="914400" rtl="0" eaLnBrk="1" fontAlgn="base" latinLnBrk="0" hangingPunct="1">
              <a:lnSpc>
                <a:spcPct val="100000"/>
              </a:lnSpc>
              <a:spcBef>
                <a:spcPct val="0"/>
              </a:spcBef>
              <a:spcAft>
                <a:spcPct val="0"/>
              </a:spcAft>
              <a:buClrTx/>
              <a:buSzTx/>
              <a:buFontTx/>
              <a:buNone/>
              <a:tabLst/>
              <a:defRPr/>
            </a:pPr>
            <a:fld id="{6ABCF2BE-BC3E-442D-9E45-138518BF0F8C}" type="slidenum">
              <a:rPr kumimoji="0" lang="en-US" sz="1200" b="0" i="0" u="none" strike="noStrike" kern="1200" cap="none" spc="0" normalizeH="0" baseline="0" noProof="0">
                <a:ln>
                  <a:noFill/>
                </a:ln>
                <a:solidFill>
                  <a:srgbClr val="000000"/>
                </a:solidFill>
                <a:effectLst/>
                <a:uLnTx/>
                <a:uFillTx/>
                <a:latin typeface="Times New Roman" pitchFamily="18" charset="0"/>
                <a:ea typeface="MS PGothic" pitchFamily="34"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3</a:t>
            </a:fld>
            <a:endParaRPr kumimoji="0" lang="en-US" sz="1200" b="0" i="0" u="none" strike="noStrike" kern="1200" cap="none" spc="0" normalizeH="0" baseline="0" noProof="0">
              <a:ln>
                <a:noFill/>
              </a:ln>
              <a:solidFill>
                <a:srgbClr val="000000"/>
              </a:solidFill>
              <a:effectLst/>
              <a:uLnTx/>
              <a:uFillTx/>
              <a:latin typeface="Times New Roman" pitchFamily="18" charset="0"/>
              <a:ea typeface="MS PGothic" pitchFamily="34" charset="-128"/>
              <a:cs typeface="+mn-cs"/>
            </a:endParaRPr>
          </a:p>
        </p:txBody>
      </p:sp>
      <p:sp>
        <p:nvSpPr>
          <p:cNvPr id="8194" name="Rectangle 2"/>
          <p:cNvSpPr>
            <a:spLocks noGrp="1" noRot="1" noChangeAspect="1" noChangeArrowheads="1" noTextEdit="1"/>
          </p:cNvSpPr>
          <p:nvPr>
            <p:ph type="sldImg"/>
          </p:nvPr>
        </p:nvSpPr>
        <p:spPr>
          <a:ln/>
        </p:spPr>
      </p:sp>
      <p:sp>
        <p:nvSpPr>
          <p:cNvPr id="8195" name="Rectangle 3"/>
          <p:cNvSpPr>
            <a:spLocks noGrp="1" noChangeArrowheads="1"/>
          </p:cNvSpPr>
          <p:nvPr>
            <p:ph type="body" idx="1"/>
          </p:nvPr>
        </p:nvSpPr>
        <p:spPr>
          <a:noFill/>
          <a:ln/>
        </p:spPr>
        <p:txBody>
          <a:bodyPr/>
          <a:lstStyle/>
          <a:p>
            <a:pPr eaLnBrk="1" hangingPunct="1"/>
            <a:endParaRPr lang="en-US">
              <a:latin typeface="Arial" pitchFamily="34" charset="0"/>
              <a:ea typeface="ＭＳ Ｐゴシック" pitchFamily="34"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7"/>
          <p:cNvSpPr>
            <a:spLocks noGrp="1" noChangeArrowheads="1"/>
          </p:cNvSpPr>
          <p:nvPr>
            <p:ph type="sldNum" sz="quarter" idx="5"/>
          </p:nvPr>
        </p:nvSpPr>
        <p:spPr>
          <a:xfrm>
            <a:off x="3970436" y="8829989"/>
            <a:ext cx="3038372" cy="464820"/>
          </a:xfrm>
          <a:prstGeom prst="rect">
            <a:avLst/>
          </a:prstGeom>
          <a:noFill/>
        </p:spPr>
        <p:txBody>
          <a:bodyPr lIns="91709" tIns="45855" rIns="91709" bIns="45855"/>
          <a:lstStyle/>
          <a:p>
            <a:pPr marL="0" marR="0" lvl="0" indent="0" algn="r" defTabSz="914400" rtl="0" eaLnBrk="1" fontAlgn="base" latinLnBrk="0" hangingPunct="1">
              <a:lnSpc>
                <a:spcPct val="100000"/>
              </a:lnSpc>
              <a:spcBef>
                <a:spcPct val="0"/>
              </a:spcBef>
              <a:spcAft>
                <a:spcPct val="0"/>
              </a:spcAft>
              <a:buClrTx/>
              <a:buSzTx/>
              <a:buFontTx/>
              <a:buNone/>
              <a:tabLst/>
              <a:defRPr/>
            </a:pPr>
            <a:fld id="{6ABCF2BE-BC3E-442D-9E45-138518BF0F8C}" type="slidenum">
              <a:rPr kumimoji="0" lang="en-US" sz="1200" b="0" i="0" u="none" strike="noStrike" kern="1200" cap="none" spc="0" normalizeH="0" baseline="0" noProof="0">
                <a:ln>
                  <a:noFill/>
                </a:ln>
                <a:solidFill>
                  <a:srgbClr val="000000"/>
                </a:solidFill>
                <a:effectLst/>
                <a:uLnTx/>
                <a:uFillTx/>
                <a:latin typeface="Times New Roman" pitchFamily="18" charset="0"/>
                <a:ea typeface="MS PGothic" pitchFamily="34"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4</a:t>
            </a:fld>
            <a:endParaRPr kumimoji="0" lang="en-US" sz="1200" b="0" i="0" u="none" strike="noStrike" kern="1200" cap="none" spc="0" normalizeH="0" baseline="0" noProof="0">
              <a:ln>
                <a:noFill/>
              </a:ln>
              <a:solidFill>
                <a:srgbClr val="000000"/>
              </a:solidFill>
              <a:effectLst/>
              <a:uLnTx/>
              <a:uFillTx/>
              <a:latin typeface="Times New Roman" pitchFamily="18" charset="0"/>
              <a:ea typeface="MS PGothic" pitchFamily="34" charset="-128"/>
              <a:cs typeface="+mn-cs"/>
            </a:endParaRPr>
          </a:p>
        </p:txBody>
      </p:sp>
      <p:sp>
        <p:nvSpPr>
          <p:cNvPr id="8194" name="Rectangle 2"/>
          <p:cNvSpPr>
            <a:spLocks noGrp="1" noRot="1" noChangeAspect="1" noChangeArrowheads="1" noTextEdit="1"/>
          </p:cNvSpPr>
          <p:nvPr>
            <p:ph type="sldImg"/>
          </p:nvPr>
        </p:nvSpPr>
        <p:spPr>
          <a:ln/>
        </p:spPr>
      </p:sp>
      <p:sp>
        <p:nvSpPr>
          <p:cNvPr id="8195" name="Rectangle 3"/>
          <p:cNvSpPr>
            <a:spLocks noGrp="1" noChangeArrowheads="1"/>
          </p:cNvSpPr>
          <p:nvPr>
            <p:ph type="body" idx="1"/>
          </p:nvPr>
        </p:nvSpPr>
        <p:spPr>
          <a:noFill/>
          <a:ln/>
        </p:spPr>
        <p:txBody>
          <a:bodyPr/>
          <a:lstStyle/>
          <a:p>
            <a:pPr eaLnBrk="1" hangingPunct="1"/>
            <a:endParaRPr lang="en-US">
              <a:latin typeface="Arial" pitchFamily="34" charset="0"/>
              <a:ea typeface="ＭＳ Ｐゴシック" pitchFamily="34"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7"/>
          <p:cNvSpPr>
            <a:spLocks noGrp="1" noChangeArrowheads="1"/>
          </p:cNvSpPr>
          <p:nvPr>
            <p:ph type="sldNum" sz="quarter" idx="5"/>
          </p:nvPr>
        </p:nvSpPr>
        <p:spPr>
          <a:xfrm>
            <a:off x="3970436" y="8829989"/>
            <a:ext cx="3038372" cy="464820"/>
          </a:xfrm>
          <a:prstGeom prst="rect">
            <a:avLst/>
          </a:prstGeom>
          <a:noFill/>
        </p:spPr>
        <p:txBody>
          <a:bodyPr lIns="91709" tIns="45855" rIns="91709" bIns="45855"/>
          <a:lstStyle/>
          <a:p>
            <a:pPr marL="0" marR="0" lvl="0" indent="0" algn="r" defTabSz="914400" rtl="0" eaLnBrk="1" fontAlgn="base" latinLnBrk="0" hangingPunct="1">
              <a:lnSpc>
                <a:spcPct val="100000"/>
              </a:lnSpc>
              <a:spcBef>
                <a:spcPct val="0"/>
              </a:spcBef>
              <a:spcAft>
                <a:spcPct val="0"/>
              </a:spcAft>
              <a:buClrTx/>
              <a:buSzTx/>
              <a:buFontTx/>
              <a:buNone/>
              <a:tabLst/>
              <a:defRPr/>
            </a:pPr>
            <a:fld id="{6ABCF2BE-BC3E-442D-9E45-138518BF0F8C}" type="slidenum">
              <a:rPr kumimoji="0" lang="en-US" sz="1200" b="0" i="0" u="none" strike="noStrike" kern="1200" cap="none" spc="0" normalizeH="0" baseline="0" noProof="0">
                <a:ln>
                  <a:noFill/>
                </a:ln>
                <a:solidFill>
                  <a:srgbClr val="000000"/>
                </a:solidFill>
                <a:effectLst/>
                <a:uLnTx/>
                <a:uFillTx/>
                <a:latin typeface="Times New Roman" pitchFamily="18" charset="0"/>
                <a:ea typeface="MS PGothic" pitchFamily="34"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5</a:t>
            </a:fld>
            <a:endParaRPr kumimoji="0" lang="en-US" sz="1200" b="0" i="0" u="none" strike="noStrike" kern="1200" cap="none" spc="0" normalizeH="0" baseline="0" noProof="0">
              <a:ln>
                <a:noFill/>
              </a:ln>
              <a:solidFill>
                <a:srgbClr val="000000"/>
              </a:solidFill>
              <a:effectLst/>
              <a:uLnTx/>
              <a:uFillTx/>
              <a:latin typeface="Times New Roman" pitchFamily="18" charset="0"/>
              <a:ea typeface="MS PGothic" pitchFamily="34" charset="-128"/>
              <a:cs typeface="+mn-cs"/>
            </a:endParaRPr>
          </a:p>
        </p:txBody>
      </p:sp>
      <p:sp>
        <p:nvSpPr>
          <p:cNvPr id="8194" name="Rectangle 2"/>
          <p:cNvSpPr>
            <a:spLocks noGrp="1" noRot="1" noChangeAspect="1" noChangeArrowheads="1" noTextEdit="1"/>
          </p:cNvSpPr>
          <p:nvPr>
            <p:ph type="sldImg"/>
          </p:nvPr>
        </p:nvSpPr>
        <p:spPr>
          <a:ln/>
        </p:spPr>
      </p:sp>
      <p:sp>
        <p:nvSpPr>
          <p:cNvPr id="8195" name="Rectangle 3"/>
          <p:cNvSpPr>
            <a:spLocks noGrp="1" noChangeArrowheads="1"/>
          </p:cNvSpPr>
          <p:nvPr>
            <p:ph type="body" idx="1"/>
          </p:nvPr>
        </p:nvSpPr>
        <p:spPr>
          <a:noFill/>
          <a:ln/>
        </p:spPr>
        <p:txBody>
          <a:bodyPr/>
          <a:lstStyle/>
          <a:p>
            <a:pPr eaLnBrk="1" hangingPunct="1"/>
            <a:endParaRPr lang="en-US">
              <a:latin typeface="Arial" pitchFamily="34" charset="0"/>
              <a:ea typeface="ＭＳ Ｐゴシック" pitchFamily="34" charset="-128"/>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7"/>
          <p:cNvSpPr>
            <a:spLocks noGrp="1" noChangeArrowheads="1"/>
          </p:cNvSpPr>
          <p:nvPr>
            <p:ph type="sldNum" sz="quarter" idx="5"/>
          </p:nvPr>
        </p:nvSpPr>
        <p:spPr>
          <a:xfrm>
            <a:off x="3970436" y="8829989"/>
            <a:ext cx="3038372" cy="464820"/>
          </a:xfrm>
          <a:prstGeom prst="rect">
            <a:avLst/>
          </a:prstGeom>
          <a:noFill/>
        </p:spPr>
        <p:txBody>
          <a:bodyPr lIns="91709" tIns="45855" rIns="91709" bIns="45855"/>
          <a:lstStyle/>
          <a:p>
            <a:pPr marL="0" marR="0" lvl="0" indent="0" algn="r" defTabSz="914400" rtl="0" eaLnBrk="1" fontAlgn="base" latinLnBrk="0" hangingPunct="1">
              <a:lnSpc>
                <a:spcPct val="100000"/>
              </a:lnSpc>
              <a:spcBef>
                <a:spcPct val="0"/>
              </a:spcBef>
              <a:spcAft>
                <a:spcPct val="0"/>
              </a:spcAft>
              <a:buClrTx/>
              <a:buSzTx/>
              <a:buFontTx/>
              <a:buNone/>
              <a:tabLst/>
              <a:defRPr/>
            </a:pPr>
            <a:fld id="{6ABCF2BE-BC3E-442D-9E45-138518BF0F8C}" type="slidenum">
              <a:rPr kumimoji="0" lang="en-US" sz="1200" b="0" i="0" u="none" strike="noStrike" kern="1200" cap="none" spc="0" normalizeH="0" baseline="0" noProof="0">
                <a:ln>
                  <a:noFill/>
                </a:ln>
                <a:solidFill>
                  <a:srgbClr val="000000"/>
                </a:solidFill>
                <a:effectLst/>
                <a:uLnTx/>
                <a:uFillTx/>
                <a:latin typeface="Times New Roman" pitchFamily="18" charset="0"/>
                <a:ea typeface="MS PGothic" pitchFamily="34"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6</a:t>
            </a:fld>
            <a:endParaRPr kumimoji="0" lang="en-US" sz="1200" b="0" i="0" u="none" strike="noStrike" kern="1200" cap="none" spc="0" normalizeH="0" baseline="0" noProof="0">
              <a:ln>
                <a:noFill/>
              </a:ln>
              <a:solidFill>
                <a:srgbClr val="000000"/>
              </a:solidFill>
              <a:effectLst/>
              <a:uLnTx/>
              <a:uFillTx/>
              <a:latin typeface="Times New Roman" pitchFamily="18" charset="0"/>
              <a:ea typeface="MS PGothic" pitchFamily="34" charset="-128"/>
              <a:cs typeface="+mn-cs"/>
            </a:endParaRPr>
          </a:p>
        </p:txBody>
      </p:sp>
      <p:sp>
        <p:nvSpPr>
          <p:cNvPr id="8194" name="Rectangle 2"/>
          <p:cNvSpPr>
            <a:spLocks noGrp="1" noRot="1" noChangeAspect="1" noChangeArrowheads="1" noTextEdit="1"/>
          </p:cNvSpPr>
          <p:nvPr>
            <p:ph type="sldImg"/>
          </p:nvPr>
        </p:nvSpPr>
        <p:spPr>
          <a:ln/>
        </p:spPr>
      </p:sp>
      <p:sp>
        <p:nvSpPr>
          <p:cNvPr id="8195" name="Rectangle 3"/>
          <p:cNvSpPr>
            <a:spLocks noGrp="1" noChangeArrowheads="1"/>
          </p:cNvSpPr>
          <p:nvPr>
            <p:ph type="body" idx="1"/>
          </p:nvPr>
        </p:nvSpPr>
        <p:spPr>
          <a:noFill/>
          <a:ln/>
        </p:spPr>
        <p:txBody>
          <a:bodyPr/>
          <a:lstStyle/>
          <a:p>
            <a:pPr eaLnBrk="1" hangingPunct="1"/>
            <a:endParaRPr lang="en-US">
              <a:latin typeface="Arial" pitchFamily="34" charset="0"/>
              <a:ea typeface="ＭＳ Ｐゴシック" pitchFamily="34"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0F0E3E-21D3-31A8-C27E-A993B9CC4A7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8F36DB1-F579-4D82-6CD0-4257D770F63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AED68C52-24AE-B080-B671-30C0EF1C22EA}"/>
              </a:ext>
            </a:extLst>
          </p:cNvPr>
          <p:cNvSpPr>
            <a:spLocks noGrp="1"/>
          </p:cNvSpPr>
          <p:nvPr>
            <p:ph type="dt" sz="half" idx="10"/>
          </p:nvPr>
        </p:nvSpPr>
        <p:spPr/>
        <p:txBody>
          <a:bodyPr/>
          <a:lstStyle/>
          <a:p>
            <a:fld id="{0894CDA3-D46F-4281-8D86-1D1112960A99}" type="datetimeFigureOut">
              <a:rPr lang="en-US" smtClean="0"/>
              <a:t>6/9/2022</a:t>
            </a:fld>
            <a:endParaRPr lang="en-US"/>
          </a:p>
        </p:txBody>
      </p:sp>
      <p:sp>
        <p:nvSpPr>
          <p:cNvPr id="5" name="Footer Placeholder 4">
            <a:extLst>
              <a:ext uri="{FF2B5EF4-FFF2-40B4-BE49-F238E27FC236}">
                <a16:creationId xmlns:a16="http://schemas.microsoft.com/office/drawing/2014/main" id="{F9A2D4F1-FBF3-FF6B-748E-4EE24A7C016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67EB8AB-A917-1235-873E-4FEC1804B7E2}"/>
              </a:ext>
            </a:extLst>
          </p:cNvPr>
          <p:cNvSpPr>
            <a:spLocks noGrp="1"/>
          </p:cNvSpPr>
          <p:nvPr>
            <p:ph type="sldNum" sz="quarter" idx="12"/>
          </p:nvPr>
        </p:nvSpPr>
        <p:spPr/>
        <p:txBody>
          <a:bodyPr/>
          <a:lstStyle/>
          <a:p>
            <a:fld id="{8D51435D-00EB-401B-AFBF-E081A271F267}" type="slidenum">
              <a:rPr lang="en-US" smtClean="0"/>
              <a:t>‹#›</a:t>
            </a:fld>
            <a:endParaRPr lang="en-US"/>
          </a:p>
        </p:txBody>
      </p:sp>
    </p:spTree>
    <p:extLst>
      <p:ext uri="{BB962C8B-B14F-4D97-AF65-F5344CB8AC3E}">
        <p14:creationId xmlns:p14="http://schemas.microsoft.com/office/powerpoint/2010/main" val="32334469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542A08-5789-A157-793A-DD36A0F9752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F861A81-13B8-706A-B4DB-A47A8F3CA37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A588FB9-5F7C-02E2-ED6B-C8D979E40389}"/>
              </a:ext>
            </a:extLst>
          </p:cNvPr>
          <p:cNvSpPr>
            <a:spLocks noGrp="1"/>
          </p:cNvSpPr>
          <p:nvPr>
            <p:ph type="dt" sz="half" idx="10"/>
          </p:nvPr>
        </p:nvSpPr>
        <p:spPr/>
        <p:txBody>
          <a:bodyPr/>
          <a:lstStyle/>
          <a:p>
            <a:fld id="{0894CDA3-D46F-4281-8D86-1D1112960A99}" type="datetimeFigureOut">
              <a:rPr lang="en-US" smtClean="0"/>
              <a:t>6/9/2022</a:t>
            </a:fld>
            <a:endParaRPr lang="en-US"/>
          </a:p>
        </p:txBody>
      </p:sp>
      <p:sp>
        <p:nvSpPr>
          <p:cNvPr id="5" name="Footer Placeholder 4">
            <a:extLst>
              <a:ext uri="{FF2B5EF4-FFF2-40B4-BE49-F238E27FC236}">
                <a16:creationId xmlns:a16="http://schemas.microsoft.com/office/drawing/2014/main" id="{F7A37035-6A67-67A8-94FA-B7C8AB3098F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A3297B5-97E8-9219-2BD3-08BCE5060AA3}"/>
              </a:ext>
            </a:extLst>
          </p:cNvPr>
          <p:cNvSpPr>
            <a:spLocks noGrp="1"/>
          </p:cNvSpPr>
          <p:nvPr>
            <p:ph type="sldNum" sz="quarter" idx="12"/>
          </p:nvPr>
        </p:nvSpPr>
        <p:spPr/>
        <p:txBody>
          <a:bodyPr/>
          <a:lstStyle/>
          <a:p>
            <a:fld id="{8D51435D-00EB-401B-AFBF-E081A271F267}" type="slidenum">
              <a:rPr lang="en-US" smtClean="0"/>
              <a:t>‹#›</a:t>
            </a:fld>
            <a:endParaRPr lang="en-US"/>
          </a:p>
        </p:txBody>
      </p:sp>
    </p:spTree>
    <p:extLst>
      <p:ext uri="{BB962C8B-B14F-4D97-AF65-F5344CB8AC3E}">
        <p14:creationId xmlns:p14="http://schemas.microsoft.com/office/powerpoint/2010/main" val="31764176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C8C5D34-2A5A-753E-F1DB-5DE57493EDC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2A8E232-67A7-1DD3-D547-4672765EDD2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244E895-A260-84DB-62DC-8096BD071859}"/>
              </a:ext>
            </a:extLst>
          </p:cNvPr>
          <p:cNvSpPr>
            <a:spLocks noGrp="1"/>
          </p:cNvSpPr>
          <p:nvPr>
            <p:ph type="dt" sz="half" idx="10"/>
          </p:nvPr>
        </p:nvSpPr>
        <p:spPr/>
        <p:txBody>
          <a:bodyPr/>
          <a:lstStyle/>
          <a:p>
            <a:fld id="{0894CDA3-D46F-4281-8D86-1D1112960A99}" type="datetimeFigureOut">
              <a:rPr lang="en-US" smtClean="0"/>
              <a:t>6/9/2022</a:t>
            </a:fld>
            <a:endParaRPr lang="en-US"/>
          </a:p>
        </p:txBody>
      </p:sp>
      <p:sp>
        <p:nvSpPr>
          <p:cNvPr id="5" name="Footer Placeholder 4">
            <a:extLst>
              <a:ext uri="{FF2B5EF4-FFF2-40B4-BE49-F238E27FC236}">
                <a16:creationId xmlns:a16="http://schemas.microsoft.com/office/drawing/2014/main" id="{80D71E7B-ED8A-A560-AD18-18C84D2A6FE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051C117-E9DA-31DB-DE33-3B60CA61239B}"/>
              </a:ext>
            </a:extLst>
          </p:cNvPr>
          <p:cNvSpPr>
            <a:spLocks noGrp="1"/>
          </p:cNvSpPr>
          <p:nvPr>
            <p:ph type="sldNum" sz="quarter" idx="12"/>
          </p:nvPr>
        </p:nvSpPr>
        <p:spPr/>
        <p:txBody>
          <a:bodyPr/>
          <a:lstStyle/>
          <a:p>
            <a:fld id="{8D51435D-00EB-401B-AFBF-E081A271F267}" type="slidenum">
              <a:rPr lang="en-US" smtClean="0"/>
              <a:t>‹#›</a:t>
            </a:fld>
            <a:endParaRPr lang="en-US"/>
          </a:p>
        </p:txBody>
      </p:sp>
    </p:spTree>
    <p:extLst>
      <p:ext uri="{BB962C8B-B14F-4D97-AF65-F5344CB8AC3E}">
        <p14:creationId xmlns:p14="http://schemas.microsoft.com/office/powerpoint/2010/main" val="9358496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7"/>
          <p:cNvSpPr>
            <a:spLocks noChangeShapeType="1"/>
          </p:cNvSpPr>
          <p:nvPr/>
        </p:nvSpPr>
        <p:spPr bwMode="auto">
          <a:xfrm>
            <a:off x="0" y="3276600"/>
            <a:ext cx="12192000" cy="0"/>
          </a:xfrm>
          <a:prstGeom prst="line">
            <a:avLst/>
          </a:prstGeom>
          <a:noFill/>
          <a:ln w="38100">
            <a:solidFill>
              <a:srgbClr val="002D62"/>
            </a:solidFill>
            <a:round/>
            <a:headEnd/>
            <a:tailEnd/>
          </a:ln>
          <a:extLst>
            <a:ext uri="{909E8E84-426E-40DD-AFC4-6F175D3DCCD1}">
              <a14:hiddenFill xmlns:a14="http://schemas.microsoft.com/office/drawing/2010/main">
                <a:noFill/>
              </a14:hiddenFill>
            </a:ext>
          </a:extLst>
        </p:spPr>
        <p:txBody>
          <a:bodyPr/>
          <a:lstStyle/>
          <a:p>
            <a:endParaRPr lang="en-US" sz="1800"/>
          </a:p>
        </p:txBody>
      </p:sp>
      <p:pic>
        <p:nvPicPr>
          <p:cNvPr id="5" name="Picture 8" descr="CEDAlogoColo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336801" y="838200"/>
            <a:ext cx="7897284" cy="1550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18" name="Rectangle 2"/>
          <p:cNvSpPr>
            <a:spLocks noGrp="1" noChangeArrowheads="1"/>
          </p:cNvSpPr>
          <p:nvPr>
            <p:ph type="ctrTitle"/>
          </p:nvPr>
        </p:nvSpPr>
        <p:spPr>
          <a:xfrm>
            <a:off x="1016001" y="3886200"/>
            <a:ext cx="10363200" cy="579438"/>
          </a:xfrm>
        </p:spPr>
        <p:txBody>
          <a:bodyPr wrap="square" anchor="b">
            <a:spAutoFit/>
          </a:bodyPr>
          <a:lstStyle>
            <a:lvl1pPr>
              <a:defRPr/>
            </a:lvl1pPr>
          </a:lstStyle>
          <a:p>
            <a:r>
              <a:rPr lang="en-US" dirty="0"/>
              <a:t>Presentation Title</a:t>
            </a:r>
          </a:p>
        </p:txBody>
      </p:sp>
      <p:sp>
        <p:nvSpPr>
          <p:cNvPr id="9219" name="Rectangle 3"/>
          <p:cNvSpPr>
            <a:spLocks noGrp="1" noChangeArrowheads="1"/>
          </p:cNvSpPr>
          <p:nvPr>
            <p:ph type="subTitle" idx="1"/>
          </p:nvPr>
        </p:nvSpPr>
        <p:spPr>
          <a:xfrm>
            <a:off x="1117601" y="5105401"/>
            <a:ext cx="10363200" cy="519113"/>
          </a:xfrm>
        </p:spPr>
        <p:txBody>
          <a:bodyPr/>
          <a:lstStyle>
            <a:lvl1pPr marL="0" indent="0" algn="ctr">
              <a:buFont typeface="Wingdings" charset="2"/>
              <a:buNone/>
              <a:defRPr>
                <a:solidFill>
                  <a:srgbClr val="6578A2"/>
                </a:solidFill>
              </a:defRPr>
            </a:lvl1pPr>
          </a:lstStyle>
          <a:p>
            <a:r>
              <a:rPr lang="en-US"/>
              <a:t>Subtitle</a:t>
            </a:r>
          </a:p>
        </p:txBody>
      </p:sp>
      <p:sp>
        <p:nvSpPr>
          <p:cNvPr id="6" name="Footer Placeholder 5"/>
          <p:cNvSpPr>
            <a:spLocks noGrp="1" noChangeArrowheads="1"/>
          </p:cNvSpPr>
          <p:nvPr>
            <p:ph type="ftr" sz="quarter" idx="10"/>
          </p:nvPr>
        </p:nvSpPr>
        <p:spPr bwMode="auto">
          <a:xfrm>
            <a:off x="10962218" y="6435725"/>
            <a:ext cx="1071033" cy="304800"/>
          </a:xfrm>
          <a:prstGeom prst="rect">
            <a:avLst/>
          </a:prstGeom>
          <a:ln>
            <a:miter lim="800000"/>
            <a:headEnd/>
            <a:tailEnd/>
          </a:ln>
        </p:spPr>
        <p:txBody>
          <a:bodyPr vert="horz" wrap="none" lIns="91440" tIns="45720" rIns="91440" bIns="45720" numCol="1" anchor="t" anchorCtr="0" compatLnSpc="1">
            <a:prstTxWarp prst="textNoShape">
              <a:avLst/>
            </a:prstTxWarp>
          </a:bodyPr>
          <a:lstStyle>
            <a:lvl1pPr algn="r">
              <a:defRPr sz="1600" b="0">
                <a:solidFill>
                  <a:srgbClr val="E51837"/>
                </a:solidFill>
                <a:latin typeface="Tahoma" pitchFamily="-112" charset="0"/>
                <a:ea typeface="+mn-ea"/>
                <a:cs typeface="+mn-cs"/>
              </a:defRPr>
            </a:lvl1pPr>
          </a:lstStyle>
          <a:p>
            <a:pPr>
              <a:defRPr/>
            </a:pPr>
            <a:endParaRPr lang="en-US"/>
          </a:p>
        </p:txBody>
      </p:sp>
    </p:spTree>
    <p:extLst>
      <p:ext uri="{BB962C8B-B14F-4D97-AF65-F5344CB8AC3E}">
        <p14:creationId xmlns:p14="http://schemas.microsoft.com/office/powerpoint/2010/main" val="67230861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609600" y="1371600"/>
            <a:ext cx="10972800" cy="4648200"/>
          </a:xfrm>
        </p:spPr>
        <p:txBody>
          <a:bodyPr/>
          <a:lstStyle>
            <a:lvl1pPr>
              <a:defRPr sz="2600"/>
            </a:lvl1pPr>
            <a:lvl2pPr>
              <a:defRPr sz="2200"/>
            </a:lvl2pPr>
            <a:lvl3pPr>
              <a:defRPr sz="2000"/>
            </a:lvl3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ectangle 6"/>
          <p:cNvSpPr>
            <a:spLocks noGrp="1" noChangeArrowheads="1"/>
          </p:cNvSpPr>
          <p:nvPr>
            <p:ph type="sldNum" sz="quarter" idx="10"/>
          </p:nvPr>
        </p:nvSpPr>
        <p:spPr>
          <a:ln/>
        </p:spPr>
        <p:txBody>
          <a:bodyPr/>
          <a:lstStyle>
            <a:lvl1pPr>
              <a:defRPr/>
            </a:lvl1pPr>
          </a:lstStyle>
          <a:p>
            <a:fld id="{33D80FE5-F6A4-4408-9D64-7361C7D3C16A}" type="slidenum">
              <a:rPr lang="en-US"/>
              <a:pPr/>
              <a:t>‹#›</a:t>
            </a:fld>
            <a:endParaRPr lang="en-US"/>
          </a:p>
        </p:txBody>
      </p:sp>
      <p:sp>
        <p:nvSpPr>
          <p:cNvPr id="5" name="Rectangle 11"/>
          <p:cNvSpPr>
            <a:spLocks noGrp="1" noChangeArrowheads="1"/>
          </p:cNvSpPr>
          <p:nvPr>
            <p:ph type="dt" sz="half" idx="11"/>
          </p:nvPr>
        </p:nvSpPr>
        <p:spPr>
          <a:ln/>
        </p:spPr>
        <p:txBody>
          <a:bodyPr/>
          <a:lstStyle>
            <a:lvl1pPr>
              <a:defRPr/>
            </a:lvl1pPr>
          </a:lstStyle>
          <a:p>
            <a:pPr>
              <a:defRPr/>
            </a:pPr>
            <a:r>
              <a:rPr lang="en-US"/>
              <a:t>www.ieee-ceda.org</a:t>
            </a:r>
            <a:endParaRPr lang="en-US" dirty="0"/>
          </a:p>
        </p:txBody>
      </p:sp>
    </p:spTree>
    <p:extLst>
      <p:ext uri="{BB962C8B-B14F-4D97-AF65-F5344CB8AC3E}">
        <p14:creationId xmlns:p14="http://schemas.microsoft.com/office/powerpoint/2010/main" val="241942974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2">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963084" y="4406901"/>
            <a:ext cx="10363200" cy="1362075"/>
          </a:xfrm>
        </p:spPr>
        <p:txBody>
          <a:bodyPr anchor="t"/>
          <a:lstStyle>
            <a:lvl1pPr marL="342900" marR="0" indent="-342900" algn="ctr" defTabSz="914400" rtl="0" eaLnBrk="0" fontAlgn="base" latinLnBrk="0" hangingPunct="0">
              <a:lnSpc>
                <a:spcPct val="100000"/>
              </a:lnSpc>
              <a:spcBef>
                <a:spcPct val="20000"/>
              </a:spcBef>
              <a:spcAft>
                <a:spcPct val="0"/>
              </a:spcAft>
              <a:tabLst/>
              <a:defRPr sz="3600" b="1" cap="small" baseline="0"/>
            </a:lvl1pPr>
          </a:lstStyle>
          <a:p>
            <a:pPr marL="342900" marR="0" lvl="0" indent="-342900" defTabSz="914400" rtl="0" eaLnBrk="0" fontAlgn="base" latinLnBrk="0" hangingPunct="0">
              <a:lnSpc>
                <a:spcPct val="100000"/>
              </a:lnSpc>
              <a:spcBef>
                <a:spcPct val="20000"/>
              </a:spcBef>
              <a:spcAft>
                <a:spcPct val="0"/>
              </a:spcAft>
              <a:tabLst/>
              <a:defRPr/>
            </a:pPr>
            <a:r>
              <a:rPr kumimoji="0" lang="en-US" sz="2400" b="0" i="0" u="none" strike="noStrike" kern="0" cap="none" spc="0" normalizeH="0" baseline="0" noProof="0" dirty="0">
                <a:ln>
                  <a:noFill/>
                </a:ln>
                <a:solidFill>
                  <a:srgbClr val="002D62"/>
                </a:solidFill>
                <a:effectLst/>
                <a:uLnTx/>
                <a:uFillTx/>
                <a:latin typeface="+mj-lt"/>
                <a:ea typeface="MS PGothic" pitchFamily="34" charset="-128"/>
              </a:rPr>
              <a:t>Click to edit Master text styles</a:t>
            </a:r>
          </a:p>
        </p:txBody>
      </p:sp>
      <p:sp>
        <p:nvSpPr>
          <p:cNvPr id="3" name="Text Placeholder 2"/>
          <p:cNvSpPr>
            <a:spLocks noGrp="1"/>
          </p:cNvSpPr>
          <p:nvPr>
            <p:ph type="body" idx="1" hasCustomPrompt="1"/>
          </p:nvPr>
        </p:nvSpPr>
        <p:spPr>
          <a:xfrm>
            <a:off x="963084" y="2906713"/>
            <a:ext cx="10363200" cy="1500187"/>
          </a:xfrm>
        </p:spPr>
        <p:txBody>
          <a:bodyPr anchor="b"/>
          <a:lstStyle>
            <a:lvl1pPr marL="0" indent="0" algn="ctr">
              <a:spcAft>
                <a:spcPts val="1200"/>
              </a:spcAft>
              <a:buNone/>
              <a:defRPr kumimoji="0" lang="en-US" sz="3600" b="1" i="0" u="none" strike="noStrike" kern="0" cap="none" spc="0" normalizeH="0" baseline="0" noProof="0" dirty="0" smtClean="0">
                <a:ln>
                  <a:noFill/>
                </a:ln>
                <a:solidFill>
                  <a:srgbClr val="002D62"/>
                </a:solidFill>
                <a:effectLst/>
                <a:uLnTx/>
                <a:uFillTx/>
                <a:latin typeface="+mn-lt"/>
                <a:ea typeface="MS PGothic" pitchFamily="34" charset="-128"/>
                <a:cs typeface="ＭＳ Ｐゴシック" charset="-128"/>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kumimoji="0" lang="en-US" sz="3200" b="0" i="0" u="none" strike="noStrike" kern="0" cap="none" spc="0" normalizeH="0" baseline="0" noProof="0" dirty="0">
                <a:ln>
                  <a:noFill/>
                </a:ln>
                <a:solidFill>
                  <a:srgbClr val="002D62"/>
                </a:solidFill>
                <a:effectLst/>
                <a:uLnTx/>
                <a:uFillTx/>
                <a:latin typeface="+mn-lt"/>
                <a:ea typeface="MS PGothic" pitchFamily="34" charset="-128"/>
              </a:rPr>
              <a:t>Click to edit Master title style</a:t>
            </a:r>
          </a:p>
          <a:p>
            <a:pPr lvl="0"/>
            <a:endParaRPr kumimoji="0" lang="en-US" sz="3200" b="0" i="0" u="none" strike="noStrike" kern="0" cap="none" spc="0" normalizeH="0" baseline="0" noProof="0" dirty="0">
              <a:ln>
                <a:noFill/>
              </a:ln>
              <a:solidFill>
                <a:srgbClr val="002D62"/>
              </a:solidFill>
              <a:effectLst/>
              <a:uLnTx/>
              <a:uFillTx/>
              <a:latin typeface="+mn-lt"/>
              <a:ea typeface="MS PGothic" pitchFamily="34" charset="-128"/>
            </a:endParaRPr>
          </a:p>
        </p:txBody>
      </p:sp>
      <p:sp>
        <p:nvSpPr>
          <p:cNvPr id="4" name="Rectangle 6"/>
          <p:cNvSpPr>
            <a:spLocks noGrp="1" noChangeArrowheads="1"/>
          </p:cNvSpPr>
          <p:nvPr>
            <p:ph type="sldNum" sz="quarter" idx="10"/>
          </p:nvPr>
        </p:nvSpPr>
        <p:spPr>
          <a:ln/>
        </p:spPr>
        <p:txBody>
          <a:bodyPr/>
          <a:lstStyle>
            <a:lvl1pPr>
              <a:defRPr/>
            </a:lvl1pPr>
          </a:lstStyle>
          <a:p>
            <a:fld id="{57F42220-7FDF-4CE8-8A03-14384AFC497A}" type="slidenum">
              <a:rPr lang="en-US"/>
              <a:pPr/>
              <a:t>‹#›</a:t>
            </a:fld>
            <a:endParaRPr lang="en-US"/>
          </a:p>
        </p:txBody>
      </p:sp>
      <p:sp>
        <p:nvSpPr>
          <p:cNvPr id="5" name="Rectangle 11"/>
          <p:cNvSpPr>
            <a:spLocks noGrp="1" noChangeArrowheads="1"/>
          </p:cNvSpPr>
          <p:nvPr>
            <p:ph type="dt" sz="half" idx="11"/>
          </p:nvPr>
        </p:nvSpPr>
        <p:spPr>
          <a:ln/>
        </p:spPr>
        <p:txBody>
          <a:bodyPr/>
          <a:lstStyle>
            <a:lvl1pPr>
              <a:defRPr/>
            </a:lvl1pPr>
          </a:lstStyle>
          <a:p>
            <a:pPr>
              <a:defRPr/>
            </a:pPr>
            <a:r>
              <a:rPr lang="en-US"/>
              <a:t>www.ieee-ceda.org</a:t>
            </a:r>
            <a:endParaRPr lang="en-US" dirty="0"/>
          </a:p>
        </p:txBody>
      </p:sp>
    </p:spTree>
    <p:extLst>
      <p:ext uri="{BB962C8B-B14F-4D97-AF65-F5344CB8AC3E}">
        <p14:creationId xmlns:p14="http://schemas.microsoft.com/office/powerpoint/2010/main" val="99671565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04800" y="1295400"/>
            <a:ext cx="5689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197600" y="1295400"/>
            <a:ext cx="5689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6"/>
          <p:cNvSpPr>
            <a:spLocks noGrp="1" noChangeArrowheads="1"/>
          </p:cNvSpPr>
          <p:nvPr>
            <p:ph type="sldNum" sz="quarter" idx="10"/>
          </p:nvPr>
        </p:nvSpPr>
        <p:spPr>
          <a:ln/>
        </p:spPr>
        <p:txBody>
          <a:bodyPr/>
          <a:lstStyle>
            <a:lvl1pPr>
              <a:defRPr/>
            </a:lvl1pPr>
          </a:lstStyle>
          <a:p>
            <a:fld id="{2EFF5684-82FC-4091-8ED3-85161EC0774B}" type="slidenum">
              <a:rPr lang="en-US"/>
              <a:pPr/>
              <a:t>‹#›</a:t>
            </a:fld>
            <a:endParaRPr lang="en-US"/>
          </a:p>
        </p:txBody>
      </p:sp>
      <p:sp>
        <p:nvSpPr>
          <p:cNvPr id="6" name="Rectangle 11"/>
          <p:cNvSpPr>
            <a:spLocks noGrp="1" noChangeArrowheads="1"/>
          </p:cNvSpPr>
          <p:nvPr>
            <p:ph type="dt" sz="half" idx="11"/>
          </p:nvPr>
        </p:nvSpPr>
        <p:spPr>
          <a:ln/>
        </p:spPr>
        <p:txBody>
          <a:bodyPr/>
          <a:lstStyle>
            <a:lvl1pPr>
              <a:defRPr/>
            </a:lvl1pPr>
          </a:lstStyle>
          <a:p>
            <a:pPr>
              <a:defRPr/>
            </a:pPr>
            <a:r>
              <a:rPr lang="en-US"/>
              <a:t>www.ieee-ceda.org</a:t>
            </a:r>
            <a:endParaRPr lang="en-US" dirty="0"/>
          </a:p>
        </p:txBody>
      </p:sp>
    </p:spTree>
    <p:extLst>
      <p:ext uri="{BB962C8B-B14F-4D97-AF65-F5344CB8AC3E}">
        <p14:creationId xmlns:p14="http://schemas.microsoft.com/office/powerpoint/2010/main" val="402756993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6"/>
          <p:cNvSpPr>
            <a:spLocks noGrp="1" noChangeArrowheads="1"/>
          </p:cNvSpPr>
          <p:nvPr>
            <p:ph type="sldNum" sz="quarter" idx="10"/>
          </p:nvPr>
        </p:nvSpPr>
        <p:spPr>
          <a:ln/>
        </p:spPr>
        <p:txBody>
          <a:bodyPr/>
          <a:lstStyle>
            <a:lvl1pPr>
              <a:defRPr/>
            </a:lvl1pPr>
          </a:lstStyle>
          <a:p>
            <a:fld id="{6E0CE70A-5F06-4FCD-8800-B7B1AFE74A22}" type="slidenum">
              <a:rPr lang="en-US"/>
              <a:pPr/>
              <a:t>‹#›</a:t>
            </a:fld>
            <a:endParaRPr lang="en-US"/>
          </a:p>
        </p:txBody>
      </p:sp>
      <p:sp>
        <p:nvSpPr>
          <p:cNvPr id="8" name="Rectangle 11"/>
          <p:cNvSpPr>
            <a:spLocks noGrp="1" noChangeArrowheads="1"/>
          </p:cNvSpPr>
          <p:nvPr>
            <p:ph type="dt" sz="half" idx="11"/>
          </p:nvPr>
        </p:nvSpPr>
        <p:spPr>
          <a:ln/>
        </p:spPr>
        <p:txBody>
          <a:bodyPr/>
          <a:lstStyle>
            <a:lvl1pPr>
              <a:defRPr/>
            </a:lvl1pPr>
          </a:lstStyle>
          <a:p>
            <a:pPr>
              <a:defRPr/>
            </a:pPr>
            <a:r>
              <a:rPr lang="en-US"/>
              <a:t>www.ieee-ceda.org</a:t>
            </a:r>
            <a:endParaRPr lang="en-US" dirty="0"/>
          </a:p>
        </p:txBody>
      </p:sp>
    </p:spTree>
    <p:extLst>
      <p:ext uri="{BB962C8B-B14F-4D97-AF65-F5344CB8AC3E}">
        <p14:creationId xmlns:p14="http://schemas.microsoft.com/office/powerpoint/2010/main" val="400826710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6"/>
          <p:cNvSpPr>
            <a:spLocks noGrp="1" noChangeArrowheads="1"/>
          </p:cNvSpPr>
          <p:nvPr>
            <p:ph type="sldNum" sz="quarter" idx="10"/>
          </p:nvPr>
        </p:nvSpPr>
        <p:spPr>
          <a:ln/>
        </p:spPr>
        <p:txBody>
          <a:bodyPr/>
          <a:lstStyle>
            <a:lvl1pPr>
              <a:defRPr/>
            </a:lvl1pPr>
          </a:lstStyle>
          <a:p>
            <a:fld id="{AC9A793C-B2FF-40D2-AA08-30DB1590CFDA}" type="slidenum">
              <a:rPr lang="en-US"/>
              <a:pPr/>
              <a:t>‹#›</a:t>
            </a:fld>
            <a:endParaRPr lang="en-US"/>
          </a:p>
        </p:txBody>
      </p:sp>
      <p:sp>
        <p:nvSpPr>
          <p:cNvPr id="4" name="Rectangle 11"/>
          <p:cNvSpPr>
            <a:spLocks noGrp="1" noChangeArrowheads="1"/>
          </p:cNvSpPr>
          <p:nvPr>
            <p:ph type="dt" sz="half" idx="11"/>
          </p:nvPr>
        </p:nvSpPr>
        <p:spPr>
          <a:ln/>
        </p:spPr>
        <p:txBody>
          <a:bodyPr/>
          <a:lstStyle>
            <a:lvl1pPr>
              <a:defRPr/>
            </a:lvl1pPr>
          </a:lstStyle>
          <a:p>
            <a:pPr>
              <a:defRPr/>
            </a:pPr>
            <a:r>
              <a:rPr lang="en-US"/>
              <a:t>www.ieee-ceda.org</a:t>
            </a:r>
            <a:endParaRPr lang="en-US" dirty="0"/>
          </a:p>
        </p:txBody>
      </p:sp>
    </p:spTree>
    <p:extLst>
      <p:ext uri="{BB962C8B-B14F-4D97-AF65-F5344CB8AC3E}">
        <p14:creationId xmlns:p14="http://schemas.microsoft.com/office/powerpoint/2010/main" val="295263728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fld id="{2B261BF1-5648-4B97-B973-4482831CC490}" type="slidenum">
              <a:rPr lang="en-US"/>
              <a:pPr/>
              <a:t>‹#›</a:t>
            </a:fld>
            <a:endParaRPr lang="en-US"/>
          </a:p>
        </p:txBody>
      </p:sp>
      <p:sp>
        <p:nvSpPr>
          <p:cNvPr id="3" name="Rectangle 11"/>
          <p:cNvSpPr>
            <a:spLocks noGrp="1" noChangeArrowheads="1"/>
          </p:cNvSpPr>
          <p:nvPr>
            <p:ph type="dt" sz="half" idx="11"/>
          </p:nvPr>
        </p:nvSpPr>
        <p:spPr>
          <a:ln/>
        </p:spPr>
        <p:txBody>
          <a:bodyPr/>
          <a:lstStyle>
            <a:lvl1pPr>
              <a:defRPr/>
            </a:lvl1pPr>
          </a:lstStyle>
          <a:p>
            <a:pPr>
              <a:defRPr/>
            </a:pPr>
            <a:r>
              <a:rPr lang="en-US"/>
              <a:t>www.ieee-ceda.org</a:t>
            </a:r>
            <a:endParaRPr lang="en-US" dirty="0"/>
          </a:p>
        </p:txBody>
      </p:sp>
    </p:spTree>
    <p:extLst>
      <p:ext uri="{BB962C8B-B14F-4D97-AF65-F5344CB8AC3E}">
        <p14:creationId xmlns:p14="http://schemas.microsoft.com/office/powerpoint/2010/main" val="47786975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fld id="{BDB19144-DA24-4577-B593-7F31D12A1FB2}" type="slidenum">
              <a:rPr lang="en-US"/>
              <a:pPr/>
              <a:t>‹#›</a:t>
            </a:fld>
            <a:endParaRPr lang="en-US"/>
          </a:p>
        </p:txBody>
      </p:sp>
      <p:sp>
        <p:nvSpPr>
          <p:cNvPr id="6" name="Rectangle 11"/>
          <p:cNvSpPr>
            <a:spLocks noGrp="1" noChangeArrowheads="1"/>
          </p:cNvSpPr>
          <p:nvPr>
            <p:ph type="dt" sz="half" idx="11"/>
          </p:nvPr>
        </p:nvSpPr>
        <p:spPr>
          <a:ln/>
        </p:spPr>
        <p:txBody>
          <a:bodyPr/>
          <a:lstStyle>
            <a:lvl1pPr>
              <a:defRPr/>
            </a:lvl1pPr>
          </a:lstStyle>
          <a:p>
            <a:pPr>
              <a:defRPr/>
            </a:pPr>
            <a:r>
              <a:rPr lang="en-US"/>
              <a:t>www.ieee-ceda.org</a:t>
            </a:r>
            <a:endParaRPr lang="en-US" dirty="0"/>
          </a:p>
        </p:txBody>
      </p:sp>
    </p:spTree>
    <p:extLst>
      <p:ext uri="{BB962C8B-B14F-4D97-AF65-F5344CB8AC3E}">
        <p14:creationId xmlns:p14="http://schemas.microsoft.com/office/powerpoint/2010/main" val="4571924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ECA266-4CB5-6127-1729-7721CC5C72F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30208CC-DD98-AB03-62EC-33056E97DC9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C4F7765-7766-605D-C228-55E21D0F9B0A}"/>
              </a:ext>
            </a:extLst>
          </p:cNvPr>
          <p:cNvSpPr>
            <a:spLocks noGrp="1"/>
          </p:cNvSpPr>
          <p:nvPr>
            <p:ph type="dt" sz="half" idx="10"/>
          </p:nvPr>
        </p:nvSpPr>
        <p:spPr/>
        <p:txBody>
          <a:bodyPr/>
          <a:lstStyle/>
          <a:p>
            <a:fld id="{0894CDA3-D46F-4281-8D86-1D1112960A99}" type="datetimeFigureOut">
              <a:rPr lang="en-US" smtClean="0"/>
              <a:t>6/9/2022</a:t>
            </a:fld>
            <a:endParaRPr lang="en-US"/>
          </a:p>
        </p:txBody>
      </p:sp>
      <p:sp>
        <p:nvSpPr>
          <p:cNvPr id="5" name="Footer Placeholder 4">
            <a:extLst>
              <a:ext uri="{FF2B5EF4-FFF2-40B4-BE49-F238E27FC236}">
                <a16:creationId xmlns:a16="http://schemas.microsoft.com/office/drawing/2014/main" id="{F388267E-9BAC-1AFE-1BB2-C4B39EB7F7A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E640DE5-B4FE-DF4D-14C9-F19DDBF43561}"/>
              </a:ext>
            </a:extLst>
          </p:cNvPr>
          <p:cNvSpPr>
            <a:spLocks noGrp="1"/>
          </p:cNvSpPr>
          <p:nvPr>
            <p:ph type="sldNum" sz="quarter" idx="12"/>
          </p:nvPr>
        </p:nvSpPr>
        <p:spPr/>
        <p:txBody>
          <a:bodyPr/>
          <a:lstStyle/>
          <a:p>
            <a:fld id="{8D51435D-00EB-401B-AFBF-E081A271F267}" type="slidenum">
              <a:rPr lang="en-US" smtClean="0"/>
              <a:t>‹#›</a:t>
            </a:fld>
            <a:endParaRPr lang="en-US"/>
          </a:p>
        </p:txBody>
      </p:sp>
    </p:spTree>
    <p:extLst>
      <p:ext uri="{BB962C8B-B14F-4D97-AF65-F5344CB8AC3E}">
        <p14:creationId xmlns:p14="http://schemas.microsoft.com/office/powerpoint/2010/main" val="223865108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no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fld id="{A5B08A0A-9EE6-4522-B414-FEFF62E9460C}" type="slidenum">
              <a:rPr lang="en-US"/>
              <a:pPr/>
              <a:t>‹#›</a:t>
            </a:fld>
            <a:endParaRPr lang="en-US"/>
          </a:p>
        </p:txBody>
      </p:sp>
      <p:sp>
        <p:nvSpPr>
          <p:cNvPr id="6" name="Rectangle 11"/>
          <p:cNvSpPr>
            <a:spLocks noGrp="1" noChangeArrowheads="1"/>
          </p:cNvSpPr>
          <p:nvPr>
            <p:ph type="dt" sz="half" idx="11"/>
          </p:nvPr>
        </p:nvSpPr>
        <p:spPr>
          <a:ln/>
        </p:spPr>
        <p:txBody>
          <a:bodyPr/>
          <a:lstStyle>
            <a:lvl1pPr>
              <a:defRPr/>
            </a:lvl1pPr>
          </a:lstStyle>
          <a:p>
            <a:pPr>
              <a:defRPr/>
            </a:pPr>
            <a:r>
              <a:rPr lang="en-US"/>
              <a:t>www.ieee-ceda.org</a:t>
            </a:r>
            <a:endParaRPr lang="en-US" dirty="0"/>
          </a:p>
        </p:txBody>
      </p:sp>
    </p:spTree>
    <p:extLst>
      <p:ext uri="{BB962C8B-B14F-4D97-AF65-F5344CB8AC3E}">
        <p14:creationId xmlns:p14="http://schemas.microsoft.com/office/powerpoint/2010/main" val="359766437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
          <p:cNvSpPr>
            <a:spLocks noChangeArrowheads="1"/>
          </p:cNvSpPr>
          <p:nvPr userDrawn="1"/>
        </p:nvSpPr>
        <p:spPr bwMode="blackWhite">
          <a:xfrm>
            <a:off x="0" y="0"/>
            <a:ext cx="12192000" cy="1690688"/>
          </a:xfrm>
          <a:prstGeom prst="rect">
            <a:avLst/>
          </a:prstGeom>
          <a:solidFill>
            <a:srgbClr val="0000FF"/>
          </a:solidFill>
          <a:ln w="9525">
            <a:solidFill>
              <a:schemeClr val="accent1"/>
            </a:solidFill>
            <a:miter lim="800000"/>
            <a:headEnd/>
            <a:tailEnd/>
          </a:ln>
          <a:effectLst/>
        </p:spPr>
        <p:txBody>
          <a:bodyPr wrap="none" anchor="ctr"/>
          <a:lstStyle/>
          <a:p>
            <a:pPr>
              <a:defRPr/>
            </a:pPr>
            <a:endParaRPr lang="es-ES" sz="1800"/>
          </a:p>
        </p:txBody>
      </p:sp>
      <p:pic>
        <p:nvPicPr>
          <p:cNvPr id="5" name="Picture 9" descr="CEDAlogoColor.jpg"/>
          <p:cNvPicPr>
            <a:picLocks noChangeAspect="1"/>
          </p:cNvPicPr>
          <p:nvPr userDrawn="1"/>
        </p:nvPicPr>
        <p:blipFill>
          <a:blip r:embed="rId2"/>
          <a:srcRect/>
          <a:stretch>
            <a:fillRect/>
          </a:stretch>
        </p:blipFill>
        <p:spPr bwMode="auto">
          <a:xfrm>
            <a:off x="1" y="0"/>
            <a:ext cx="8564033" cy="1682750"/>
          </a:xfrm>
          <a:prstGeom prst="rect">
            <a:avLst/>
          </a:prstGeom>
          <a:noFill/>
          <a:ln w="9525">
            <a:noFill/>
            <a:miter lim="800000"/>
            <a:headEnd/>
            <a:tailEnd/>
          </a:ln>
        </p:spPr>
      </p:pic>
      <p:sp>
        <p:nvSpPr>
          <p:cNvPr id="1077253" name="Rectangle 5"/>
          <p:cNvSpPr>
            <a:spLocks noGrp="1" noChangeArrowheads="1"/>
          </p:cNvSpPr>
          <p:nvPr>
            <p:ph type="ctrTitle"/>
          </p:nvPr>
        </p:nvSpPr>
        <p:spPr bwMode="black">
          <a:xfrm>
            <a:off x="520701" y="2493964"/>
            <a:ext cx="10606617" cy="1470025"/>
          </a:xfrm>
        </p:spPr>
        <p:txBody>
          <a:bodyPr anchor="t"/>
          <a:lstStyle>
            <a:lvl1pPr>
              <a:defRPr>
                <a:solidFill>
                  <a:schemeClr val="tx1"/>
                </a:solidFill>
              </a:defRPr>
            </a:lvl1pPr>
          </a:lstStyle>
          <a:p>
            <a:endParaRPr lang="en-US" dirty="0"/>
          </a:p>
        </p:txBody>
      </p:sp>
      <p:sp>
        <p:nvSpPr>
          <p:cNvPr id="1077254" name="Rectangle 6"/>
          <p:cNvSpPr>
            <a:spLocks noGrp="1" noChangeArrowheads="1"/>
          </p:cNvSpPr>
          <p:nvPr>
            <p:ph type="subTitle" idx="1"/>
          </p:nvPr>
        </p:nvSpPr>
        <p:spPr bwMode="black">
          <a:xfrm>
            <a:off x="990600" y="4043364"/>
            <a:ext cx="8534400" cy="998537"/>
          </a:xfrm>
        </p:spPr>
        <p:txBody>
          <a:bodyPr/>
          <a:lstStyle>
            <a:lvl1pPr marL="0" indent="0">
              <a:lnSpc>
                <a:spcPct val="90000"/>
              </a:lnSpc>
              <a:spcBef>
                <a:spcPct val="0"/>
              </a:spcBef>
              <a:spcAft>
                <a:spcPct val="0"/>
              </a:spcAft>
              <a:buFont typeface="Wingdings" pitchFamily="-108" charset="2"/>
              <a:buNone/>
              <a:defRPr b="0">
                <a:solidFill>
                  <a:srgbClr val="0000FF"/>
                </a:solidFill>
              </a:defRPr>
            </a:lvl1pPr>
          </a:lstStyle>
          <a:p>
            <a:endParaRPr lang="en-US"/>
          </a:p>
        </p:txBody>
      </p:sp>
      <p:sp>
        <p:nvSpPr>
          <p:cNvPr id="6" name="Footer Placeholder 5"/>
          <p:cNvSpPr>
            <a:spLocks noGrp="1" noChangeArrowheads="1"/>
          </p:cNvSpPr>
          <p:nvPr>
            <p:ph type="ftr" sz="quarter" idx="10"/>
          </p:nvPr>
        </p:nvSpPr>
        <p:spPr bwMode="auto">
          <a:xfrm>
            <a:off x="304800" y="6221413"/>
            <a:ext cx="3862917" cy="31115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defRPr sz="1300" b="0">
                <a:solidFill>
                  <a:srgbClr val="FD1D38"/>
                </a:solidFill>
                <a:latin typeface="Arial" charset="0"/>
                <a:cs typeface="Arial" charset="0"/>
              </a:defRPr>
            </a:lvl1pPr>
          </a:lstStyle>
          <a:p>
            <a:pPr>
              <a:defRPr/>
            </a:pPr>
            <a:endParaRPr lang="es-ES"/>
          </a:p>
        </p:txBody>
      </p:sp>
      <p:sp>
        <p:nvSpPr>
          <p:cNvPr id="7" name="Date Placeholder 6"/>
          <p:cNvSpPr>
            <a:spLocks noGrp="1" noChangeArrowheads="1"/>
          </p:cNvSpPr>
          <p:nvPr>
            <p:ph type="dt" sz="quarter" idx="11"/>
          </p:nvPr>
        </p:nvSpPr>
        <p:spPr bwMode="auto">
          <a:xfrm>
            <a:off x="7188200" y="6221413"/>
            <a:ext cx="2159000" cy="31115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defRPr sz="1300" b="0">
                <a:solidFill>
                  <a:srgbClr val="FFFFFF"/>
                </a:solidFill>
                <a:latin typeface="Arial" charset="0"/>
                <a:cs typeface="Arial" charset="0"/>
              </a:defRPr>
            </a:lvl1pPr>
          </a:lstStyle>
          <a:p>
            <a:pPr>
              <a:defRPr/>
            </a:pPr>
            <a:fld id="{5A3ADFA8-FE0E-4C21-9EF8-A745CA6B4666}" type="datetime1">
              <a:rPr lang="en-US"/>
              <a:pPr>
                <a:defRPr/>
              </a:pPr>
              <a:t>6/9/2022</a:t>
            </a:fld>
            <a:endParaRPr lang="en-US"/>
          </a:p>
        </p:txBody>
      </p:sp>
    </p:spTree>
    <p:extLst>
      <p:ext uri="{BB962C8B-B14F-4D97-AF65-F5344CB8AC3E}">
        <p14:creationId xmlns:p14="http://schemas.microsoft.com/office/powerpoint/2010/main" val="397777283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dirty="0"/>
              <a:t>Click </a:t>
            </a:r>
            <a:r>
              <a:rPr lang="it-IT" dirty="0" err="1"/>
              <a:t>toedit</a:t>
            </a:r>
            <a:r>
              <a:rPr lang="it-IT" dirty="0"/>
              <a:t> Master </a:t>
            </a:r>
            <a:r>
              <a:rPr lang="it-IT" dirty="0" err="1"/>
              <a:t>title</a:t>
            </a:r>
            <a:r>
              <a:rPr lang="it-IT" dirty="0"/>
              <a:t> style</a:t>
            </a:r>
            <a:endParaRPr lang="en-US" dirty="0"/>
          </a:p>
        </p:txBody>
      </p:sp>
      <p:sp>
        <p:nvSpPr>
          <p:cNvPr id="3" name="Content Placeholder 2"/>
          <p:cNvSpPr>
            <a:spLocks noGrp="1"/>
          </p:cNvSpPr>
          <p:nvPr>
            <p:ph idx="1"/>
          </p:nvPr>
        </p:nvSpPr>
        <p:spPr/>
        <p:txBody>
          <a:bodyPr/>
          <a:lstStyle/>
          <a:p>
            <a:pPr lvl="0"/>
            <a:r>
              <a:rPr lang="it-IT"/>
              <a:t>Click to edit Master text styles</a:t>
            </a:r>
          </a:p>
          <a:p>
            <a:pPr lvl="1"/>
            <a:r>
              <a:rPr lang="it-IT"/>
              <a:t>Second level</a:t>
            </a:r>
          </a:p>
          <a:p>
            <a:pPr lvl="2"/>
            <a:r>
              <a:rPr lang="it-IT"/>
              <a:t>Third level</a:t>
            </a:r>
          </a:p>
          <a:p>
            <a:pPr lvl="3"/>
            <a:r>
              <a:rPr lang="it-IT"/>
              <a:t>Fourth level</a:t>
            </a:r>
          </a:p>
          <a:p>
            <a:pPr lvl="4"/>
            <a:r>
              <a:rPr lang="it-IT"/>
              <a:t>Fifth level</a:t>
            </a:r>
            <a:endParaRPr lang="en-US"/>
          </a:p>
        </p:txBody>
      </p:sp>
    </p:spTree>
    <p:extLst>
      <p:ext uri="{BB962C8B-B14F-4D97-AF65-F5344CB8AC3E}">
        <p14:creationId xmlns:p14="http://schemas.microsoft.com/office/powerpoint/2010/main" val="1850556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it-IT"/>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it-IT"/>
              <a:t>Click to edit Master text styles</a:t>
            </a:r>
          </a:p>
        </p:txBody>
      </p:sp>
    </p:spTree>
    <p:extLst>
      <p:ext uri="{BB962C8B-B14F-4D97-AF65-F5344CB8AC3E}">
        <p14:creationId xmlns:p14="http://schemas.microsoft.com/office/powerpoint/2010/main" val="301420322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Click to edit Master title style</a:t>
            </a:r>
            <a:endParaRPr lang="en-US"/>
          </a:p>
        </p:txBody>
      </p:sp>
      <p:sp>
        <p:nvSpPr>
          <p:cNvPr id="3" name="Content Placeholder 2"/>
          <p:cNvSpPr>
            <a:spLocks noGrp="1"/>
          </p:cNvSpPr>
          <p:nvPr>
            <p:ph sz="half" idx="1"/>
          </p:nvPr>
        </p:nvSpPr>
        <p:spPr>
          <a:xfrm>
            <a:off x="914400" y="1776414"/>
            <a:ext cx="5082117" cy="39020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Click to edit Master text styles</a:t>
            </a:r>
          </a:p>
          <a:p>
            <a:pPr lvl="1"/>
            <a:r>
              <a:rPr lang="it-IT"/>
              <a:t>Second level</a:t>
            </a:r>
          </a:p>
          <a:p>
            <a:pPr lvl="2"/>
            <a:r>
              <a:rPr lang="it-IT"/>
              <a:t>Third level</a:t>
            </a:r>
          </a:p>
          <a:p>
            <a:pPr lvl="3"/>
            <a:r>
              <a:rPr lang="it-IT"/>
              <a:t>Fourth level</a:t>
            </a:r>
          </a:p>
          <a:p>
            <a:pPr lvl="4"/>
            <a:r>
              <a:rPr lang="it-IT"/>
              <a:t>Fifth level</a:t>
            </a:r>
            <a:endParaRPr lang="en-US"/>
          </a:p>
        </p:txBody>
      </p:sp>
      <p:sp>
        <p:nvSpPr>
          <p:cNvPr id="4" name="Content Placeholder 3"/>
          <p:cNvSpPr>
            <a:spLocks noGrp="1"/>
          </p:cNvSpPr>
          <p:nvPr>
            <p:ph sz="half" idx="2"/>
          </p:nvPr>
        </p:nvSpPr>
        <p:spPr>
          <a:xfrm>
            <a:off x="6199718" y="1776414"/>
            <a:ext cx="5082116" cy="39020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Click to edit Master text styles</a:t>
            </a:r>
          </a:p>
          <a:p>
            <a:pPr lvl="1"/>
            <a:r>
              <a:rPr lang="it-IT"/>
              <a:t>Second level</a:t>
            </a:r>
          </a:p>
          <a:p>
            <a:pPr lvl="2"/>
            <a:r>
              <a:rPr lang="it-IT"/>
              <a:t>Third level</a:t>
            </a:r>
          </a:p>
          <a:p>
            <a:pPr lvl="3"/>
            <a:r>
              <a:rPr lang="it-IT"/>
              <a:t>Fourth level</a:t>
            </a:r>
          </a:p>
          <a:p>
            <a:pPr lvl="4"/>
            <a:r>
              <a:rPr lang="it-IT"/>
              <a:t>Fifth level</a:t>
            </a:r>
            <a:endParaRPr lang="en-US"/>
          </a:p>
        </p:txBody>
      </p:sp>
    </p:spTree>
    <p:extLst>
      <p:ext uri="{BB962C8B-B14F-4D97-AF65-F5344CB8AC3E}">
        <p14:creationId xmlns:p14="http://schemas.microsoft.com/office/powerpoint/2010/main" val="154868527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494772"/>
            <a:ext cx="10972800" cy="1143000"/>
          </a:xfrm>
        </p:spPr>
        <p:txBody>
          <a:bodyPr/>
          <a:lstStyle>
            <a:lvl1pPr>
              <a:defRPr/>
            </a:lvl1pPr>
          </a:lstStyle>
          <a:p>
            <a:r>
              <a:rPr lang="it-IT"/>
              <a:t>Click to edit Master title style</a:t>
            </a:r>
            <a:endParaRPr lang="en-US"/>
          </a:p>
        </p:txBody>
      </p:sp>
      <p:sp>
        <p:nvSpPr>
          <p:cNvPr id="3" name="Text Placeholder 2"/>
          <p:cNvSpPr>
            <a:spLocks noGrp="1"/>
          </p:cNvSpPr>
          <p:nvPr>
            <p:ph type="body" idx="1"/>
          </p:nvPr>
        </p:nvSpPr>
        <p:spPr>
          <a:xfrm>
            <a:off x="609600" y="1670580"/>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dirty="0"/>
              <a:t>Click </a:t>
            </a:r>
            <a:r>
              <a:rPr lang="it-IT" dirty="0" err="1"/>
              <a:t>toedit</a:t>
            </a:r>
            <a:r>
              <a:rPr lang="it-IT" dirty="0"/>
              <a:t> Master text </a:t>
            </a:r>
            <a:r>
              <a:rPr lang="it-IT" dirty="0" err="1"/>
              <a:t>styles</a:t>
            </a:r>
            <a:endParaRPr lang="it-IT" dirty="0"/>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dirty="0"/>
              <a:t>Click </a:t>
            </a:r>
            <a:r>
              <a:rPr lang="it-IT" dirty="0" err="1"/>
              <a:t>toedit</a:t>
            </a:r>
            <a:r>
              <a:rPr lang="it-IT" dirty="0"/>
              <a:t> Master text </a:t>
            </a:r>
            <a:r>
              <a:rPr lang="it-IT" dirty="0" err="1"/>
              <a:t>styles</a:t>
            </a:r>
            <a:endParaRPr lang="it-IT" dirty="0"/>
          </a:p>
          <a:p>
            <a:pPr lvl="1"/>
            <a:r>
              <a:rPr lang="it-IT" dirty="0" err="1"/>
              <a:t>Secondlevel</a:t>
            </a:r>
            <a:endParaRPr lang="it-IT" dirty="0"/>
          </a:p>
          <a:p>
            <a:pPr lvl="2"/>
            <a:r>
              <a:rPr lang="it-IT" dirty="0" err="1"/>
              <a:t>Thirdlevel</a:t>
            </a:r>
            <a:endParaRPr lang="it-IT" dirty="0"/>
          </a:p>
          <a:p>
            <a:pPr lvl="3"/>
            <a:r>
              <a:rPr lang="it-IT" dirty="0" err="1"/>
              <a:t>Fourthlevel</a:t>
            </a:r>
            <a:endParaRPr lang="it-IT" dirty="0"/>
          </a:p>
          <a:p>
            <a:pPr lvl="4"/>
            <a:r>
              <a:rPr lang="it-IT" dirty="0" err="1"/>
              <a:t>Fifthlevel</a:t>
            </a:r>
            <a:endParaRPr lang="en-US" dirty="0"/>
          </a:p>
        </p:txBody>
      </p:sp>
      <p:sp>
        <p:nvSpPr>
          <p:cNvPr id="5" name="Text Placeholder 4"/>
          <p:cNvSpPr>
            <a:spLocks noGrp="1"/>
          </p:cNvSpPr>
          <p:nvPr>
            <p:ph type="body" sz="quarter" idx="3"/>
          </p:nvPr>
        </p:nvSpPr>
        <p:spPr>
          <a:xfrm>
            <a:off x="6193368" y="1670580"/>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dirty="0"/>
              <a:t>Click </a:t>
            </a:r>
            <a:r>
              <a:rPr lang="it-IT" dirty="0" err="1"/>
              <a:t>toedit</a:t>
            </a:r>
            <a:r>
              <a:rPr lang="it-IT" dirty="0"/>
              <a:t> Master text </a:t>
            </a:r>
            <a:r>
              <a:rPr lang="it-IT" dirty="0" err="1"/>
              <a:t>styles</a:t>
            </a:r>
            <a:endParaRPr lang="it-IT" dirty="0"/>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Click to edit Master text styles</a:t>
            </a:r>
          </a:p>
          <a:p>
            <a:pPr lvl="1"/>
            <a:r>
              <a:rPr lang="it-IT"/>
              <a:t>Second level</a:t>
            </a:r>
          </a:p>
          <a:p>
            <a:pPr lvl="2"/>
            <a:r>
              <a:rPr lang="it-IT"/>
              <a:t>Third level</a:t>
            </a:r>
          </a:p>
          <a:p>
            <a:pPr lvl="3"/>
            <a:r>
              <a:rPr lang="it-IT"/>
              <a:t>Fourth level</a:t>
            </a:r>
          </a:p>
          <a:p>
            <a:pPr lvl="4"/>
            <a:r>
              <a:rPr lang="it-IT"/>
              <a:t>Fifth level</a:t>
            </a:r>
            <a:endParaRPr lang="en-US"/>
          </a:p>
        </p:txBody>
      </p:sp>
    </p:spTree>
    <p:extLst>
      <p:ext uri="{BB962C8B-B14F-4D97-AF65-F5344CB8AC3E}">
        <p14:creationId xmlns:p14="http://schemas.microsoft.com/office/powerpoint/2010/main" val="221592181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Click to edit Master title style</a:t>
            </a:r>
            <a:endParaRPr lang="en-US"/>
          </a:p>
        </p:txBody>
      </p:sp>
    </p:spTree>
    <p:extLst>
      <p:ext uri="{BB962C8B-B14F-4D97-AF65-F5344CB8AC3E}">
        <p14:creationId xmlns:p14="http://schemas.microsoft.com/office/powerpoint/2010/main" val="3832049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62485770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lstStyle>
            <a:lvl1pPr algn="l">
              <a:defRPr sz="2000" b="1"/>
            </a:lvl1pPr>
          </a:lstStyle>
          <a:p>
            <a:r>
              <a:rPr lang="it-IT"/>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Click to edit Master text styles</a:t>
            </a:r>
          </a:p>
          <a:p>
            <a:pPr lvl="1"/>
            <a:r>
              <a:rPr lang="it-IT"/>
              <a:t>Second level</a:t>
            </a:r>
          </a:p>
          <a:p>
            <a:pPr lvl="2"/>
            <a:r>
              <a:rPr lang="it-IT"/>
              <a:t>Third level</a:t>
            </a:r>
          </a:p>
          <a:p>
            <a:pPr lvl="3"/>
            <a:r>
              <a:rPr lang="it-IT"/>
              <a:t>Fourth level</a:t>
            </a:r>
          </a:p>
          <a:p>
            <a:pPr lvl="4"/>
            <a:r>
              <a:rPr lang="it-IT"/>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Click to edit Master text styles</a:t>
            </a:r>
          </a:p>
        </p:txBody>
      </p:sp>
    </p:spTree>
    <p:extLst>
      <p:ext uri="{BB962C8B-B14F-4D97-AF65-F5344CB8AC3E}">
        <p14:creationId xmlns:p14="http://schemas.microsoft.com/office/powerpoint/2010/main" val="1489135292"/>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lstStyle>
            <a:lvl1pPr algn="l">
              <a:defRPr sz="2000" b="1"/>
            </a:lvl1pPr>
          </a:lstStyle>
          <a:p>
            <a:r>
              <a:rPr lang="it-IT"/>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Click to edit Master text styles</a:t>
            </a:r>
          </a:p>
        </p:txBody>
      </p:sp>
    </p:spTree>
    <p:extLst>
      <p:ext uri="{BB962C8B-B14F-4D97-AF65-F5344CB8AC3E}">
        <p14:creationId xmlns:p14="http://schemas.microsoft.com/office/powerpoint/2010/main" val="26141286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BDB287-CA0A-9C18-0937-0EA3B0E54FF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769E9D9-8C15-9807-CFA1-CCDAE1D6BF4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C67ED7C-28E4-DCF0-8D61-94650BE90105}"/>
              </a:ext>
            </a:extLst>
          </p:cNvPr>
          <p:cNvSpPr>
            <a:spLocks noGrp="1"/>
          </p:cNvSpPr>
          <p:nvPr>
            <p:ph type="dt" sz="half" idx="10"/>
          </p:nvPr>
        </p:nvSpPr>
        <p:spPr/>
        <p:txBody>
          <a:bodyPr/>
          <a:lstStyle/>
          <a:p>
            <a:fld id="{0894CDA3-D46F-4281-8D86-1D1112960A99}" type="datetimeFigureOut">
              <a:rPr lang="en-US" smtClean="0"/>
              <a:t>6/9/2022</a:t>
            </a:fld>
            <a:endParaRPr lang="en-US"/>
          </a:p>
        </p:txBody>
      </p:sp>
      <p:sp>
        <p:nvSpPr>
          <p:cNvPr id="5" name="Footer Placeholder 4">
            <a:extLst>
              <a:ext uri="{FF2B5EF4-FFF2-40B4-BE49-F238E27FC236}">
                <a16:creationId xmlns:a16="http://schemas.microsoft.com/office/drawing/2014/main" id="{ED424CE6-C138-A5F6-E598-AB37EF841DD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FF0B67F-397E-2521-5AD3-1F606032C08C}"/>
              </a:ext>
            </a:extLst>
          </p:cNvPr>
          <p:cNvSpPr>
            <a:spLocks noGrp="1"/>
          </p:cNvSpPr>
          <p:nvPr>
            <p:ph type="sldNum" sz="quarter" idx="12"/>
          </p:nvPr>
        </p:nvSpPr>
        <p:spPr/>
        <p:txBody>
          <a:bodyPr/>
          <a:lstStyle/>
          <a:p>
            <a:fld id="{8D51435D-00EB-401B-AFBF-E081A271F267}" type="slidenum">
              <a:rPr lang="en-US" smtClean="0"/>
              <a:t>‹#›</a:t>
            </a:fld>
            <a:endParaRPr lang="en-US"/>
          </a:p>
        </p:txBody>
      </p:sp>
    </p:spTree>
    <p:extLst>
      <p:ext uri="{BB962C8B-B14F-4D97-AF65-F5344CB8AC3E}">
        <p14:creationId xmlns:p14="http://schemas.microsoft.com/office/powerpoint/2010/main" val="1794904135"/>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it-IT"/>
              <a:t>Click to edit Master text styles</a:t>
            </a:r>
          </a:p>
          <a:p>
            <a:pPr lvl="1"/>
            <a:r>
              <a:rPr lang="it-IT"/>
              <a:t>Second level</a:t>
            </a:r>
          </a:p>
          <a:p>
            <a:pPr lvl="2"/>
            <a:r>
              <a:rPr lang="it-IT"/>
              <a:t>Third level</a:t>
            </a:r>
          </a:p>
          <a:p>
            <a:pPr lvl="3"/>
            <a:r>
              <a:rPr lang="it-IT"/>
              <a:t>Fourth level</a:t>
            </a:r>
          </a:p>
          <a:p>
            <a:pPr lvl="4"/>
            <a:r>
              <a:rPr lang="it-IT"/>
              <a:t>Fifth level</a:t>
            </a:r>
            <a:endParaRPr lang="en-US"/>
          </a:p>
        </p:txBody>
      </p:sp>
    </p:spTree>
    <p:extLst>
      <p:ext uri="{BB962C8B-B14F-4D97-AF65-F5344CB8AC3E}">
        <p14:creationId xmlns:p14="http://schemas.microsoft.com/office/powerpoint/2010/main" val="30460006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513233" y="871538"/>
            <a:ext cx="2768600" cy="4806950"/>
          </a:xfrm>
        </p:spPr>
        <p:txBody>
          <a:bodyPr vert="eaVert"/>
          <a:lstStyle/>
          <a:p>
            <a:r>
              <a:rPr lang="it-IT"/>
              <a:t>Click to edit Master title style</a:t>
            </a:r>
            <a:endParaRPr lang="en-US"/>
          </a:p>
        </p:txBody>
      </p:sp>
      <p:sp>
        <p:nvSpPr>
          <p:cNvPr id="3" name="Vertical Text Placeholder 2"/>
          <p:cNvSpPr>
            <a:spLocks noGrp="1"/>
          </p:cNvSpPr>
          <p:nvPr>
            <p:ph type="body" orient="vert" idx="1"/>
          </p:nvPr>
        </p:nvSpPr>
        <p:spPr>
          <a:xfrm>
            <a:off x="205318" y="871538"/>
            <a:ext cx="8104716" cy="4806950"/>
          </a:xfrm>
        </p:spPr>
        <p:txBody>
          <a:bodyPr vert="eaVert"/>
          <a:lstStyle/>
          <a:p>
            <a:pPr lvl="0"/>
            <a:r>
              <a:rPr lang="it-IT"/>
              <a:t>Click to edit Master text styles</a:t>
            </a:r>
          </a:p>
          <a:p>
            <a:pPr lvl="1"/>
            <a:r>
              <a:rPr lang="it-IT"/>
              <a:t>Second level</a:t>
            </a:r>
          </a:p>
          <a:p>
            <a:pPr lvl="2"/>
            <a:r>
              <a:rPr lang="it-IT"/>
              <a:t>Third level</a:t>
            </a:r>
          </a:p>
          <a:p>
            <a:pPr lvl="3"/>
            <a:r>
              <a:rPr lang="it-IT"/>
              <a:t>Fourth level</a:t>
            </a:r>
          </a:p>
          <a:p>
            <a:pPr lvl="4"/>
            <a:r>
              <a:rPr lang="it-IT"/>
              <a:t>Fifth level</a:t>
            </a:r>
            <a:endParaRPr lang="en-US"/>
          </a:p>
        </p:txBody>
      </p:sp>
    </p:spTree>
    <p:extLst>
      <p:ext uri="{BB962C8B-B14F-4D97-AF65-F5344CB8AC3E}">
        <p14:creationId xmlns:p14="http://schemas.microsoft.com/office/powerpoint/2010/main" val="38554663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8EEA10-A724-0304-B0CE-D7E308D34EA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EEB3297-39C4-4945-BB20-5D8071A97F9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1CD7566-CCEB-5FBB-982D-C1C2633466D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13709DD-121D-CC97-33AE-F82EF8D33CCE}"/>
              </a:ext>
            </a:extLst>
          </p:cNvPr>
          <p:cNvSpPr>
            <a:spLocks noGrp="1"/>
          </p:cNvSpPr>
          <p:nvPr>
            <p:ph type="dt" sz="half" idx="10"/>
          </p:nvPr>
        </p:nvSpPr>
        <p:spPr/>
        <p:txBody>
          <a:bodyPr/>
          <a:lstStyle/>
          <a:p>
            <a:fld id="{0894CDA3-D46F-4281-8D86-1D1112960A99}" type="datetimeFigureOut">
              <a:rPr lang="en-US" smtClean="0"/>
              <a:t>6/9/2022</a:t>
            </a:fld>
            <a:endParaRPr lang="en-US"/>
          </a:p>
        </p:txBody>
      </p:sp>
      <p:sp>
        <p:nvSpPr>
          <p:cNvPr id="6" name="Footer Placeholder 5">
            <a:extLst>
              <a:ext uri="{FF2B5EF4-FFF2-40B4-BE49-F238E27FC236}">
                <a16:creationId xmlns:a16="http://schemas.microsoft.com/office/drawing/2014/main" id="{3A43FAE7-8486-A68A-C51D-13A9B31B872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406A687-C1B8-FC8F-01AE-B65E8969AEA2}"/>
              </a:ext>
            </a:extLst>
          </p:cNvPr>
          <p:cNvSpPr>
            <a:spLocks noGrp="1"/>
          </p:cNvSpPr>
          <p:nvPr>
            <p:ph type="sldNum" sz="quarter" idx="12"/>
          </p:nvPr>
        </p:nvSpPr>
        <p:spPr/>
        <p:txBody>
          <a:bodyPr/>
          <a:lstStyle/>
          <a:p>
            <a:fld id="{8D51435D-00EB-401B-AFBF-E081A271F267}" type="slidenum">
              <a:rPr lang="en-US" smtClean="0"/>
              <a:t>‹#›</a:t>
            </a:fld>
            <a:endParaRPr lang="en-US"/>
          </a:p>
        </p:txBody>
      </p:sp>
    </p:spTree>
    <p:extLst>
      <p:ext uri="{BB962C8B-B14F-4D97-AF65-F5344CB8AC3E}">
        <p14:creationId xmlns:p14="http://schemas.microsoft.com/office/powerpoint/2010/main" val="41228680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4DED1B-A878-AD98-663C-9EB670A8410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F22080E-8813-81A4-F651-15114E90DB8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BF9DEEF-4F46-0D06-AEE5-F91E7CD3FC0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998D04A-B088-6376-CA8D-B8C4E371DCF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A48760D-C36C-9C17-7277-1F125D80E52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C3CF413-A497-26D9-0277-5D12BF4DBC10}"/>
              </a:ext>
            </a:extLst>
          </p:cNvPr>
          <p:cNvSpPr>
            <a:spLocks noGrp="1"/>
          </p:cNvSpPr>
          <p:nvPr>
            <p:ph type="dt" sz="half" idx="10"/>
          </p:nvPr>
        </p:nvSpPr>
        <p:spPr/>
        <p:txBody>
          <a:bodyPr/>
          <a:lstStyle/>
          <a:p>
            <a:fld id="{0894CDA3-D46F-4281-8D86-1D1112960A99}" type="datetimeFigureOut">
              <a:rPr lang="en-US" smtClean="0"/>
              <a:t>6/9/2022</a:t>
            </a:fld>
            <a:endParaRPr lang="en-US"/>
          </a:p>
        </p:txBody>
      </p:sp>
      <p:sp>
        <p:nvSpPr>
          <p:cNvPr id="8" name="Footer Placeholder 7">
            <a:extLst>
              <a:ext uri="{FF2B5EF4-FFF2-40B4-BE49-F238E27FC236}">
                <a16:creationId xmlns:a16="http://schemas.microsoft.com/office/drawing/2014/main" id="{C8ADE8AA-F5E5-4437-90ED-2461BB55FECC}"/>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39D64A2-581A-F4E0-55B3-234EFADFFB8C}"/>
              </a:ext>
            </a:extLst>
          </p:cNvPr>
          <p:cNvSpPr>
            <a:spLocks noGrp="1"/>
          </p:cNvSpPr>
          <p:nvPr>
            <p:ph type="sldNum" sz="quarter" idx="12"/>
          </p:nvPr>
        </p:nvSpPr>
        <p:spPr/>
        <p:txBody>
          <a:bodyPr/>
          <a:lstStyle/>
          <a:p>
            <a:fld id="{8D51435D-00EB-401B-AFBF-E081A271F267}" type="slidenum">
              <a:rPr lang="en-US" smtClean="0"/>
              <a:t>‹#›</a:t>
            </a:fld>
            <a:endParaRPr lang="en-US"/>
          </a:p>
        </p:txBody>
      </p:sp>
    </p:spTree>
    <p:extLst>
      <p:ext uri="{BB962C8B-B14F-4D97-AF65-F5344CB8AC3E}">
        <p14:creationId xmlns:p14="http://schemas.microsoft.com/office/powerpoint/2010/main" val="12477371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805858-7C59-4F91-924E-4C3D55D045A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E3AB693-A380-A434-8262-36683396A420}"/>
              </a:ext>
            </a:extLst>
          </p:cNvPr>
          <p:cNvSpPr>
            <a:spLocks noGrp="1"/>
          </p:cNvSpPr>
          <p:nvPr>
            <p:ph type="dt" sz="half" idx="10"/>
          </p:nvPr>
        </p:nvSpPr>
        <p:spPr/>
        <p:txBody>
          <a:bodyPr/>
          <a:lstStyle/>
          <a:p>
            <a:fld id="{0894CDA3-D46F-4281-8D86-1D1112960A99}" type="datetimeFigureOut">
              <a:rPr lang="en-US" smtClean="0"/>
              <a:t>6/9/2022</a:t>
            </a:fld>
            <a:endParaRPr lang="en-US"/>
          </a:p>
        </p:txBody>
      </p:sp>
      <p:sp>
        <p:nvSpPr>
          <p:cNvPr id="4" name="Footer Placeholder 3">
            <a:extLst>
              <a:ext uri="{FF2B5EF4-FFF2-40B4-BE49-F238E27FC236}">
                <a16:creationId xmlns:a16="http://schemas.microsoft.com/office/drawing/2014/main" id="{506B277E-3D3E-2815-0205-21D4DCF6A13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505547E5-543D-1D14-196C-EFE91B640D73}"/>
              </a:ext>
            </a:extLst>
          </p:cNvPr>
          <p:cNvSpPr>
            <a:spLocks noGrp="1"/>
          </p:cNvSpPr>
          <p:nvPr>
            <p:ph type="sldNum" sz="quarter" idx="12"/>
          </p:nvPr>
        </p:nvSpPr>
        <p:spPr/>
        <p:txBody>
          <a:bodyPr/>
          <a:lstStyle/>
          <a:p>
            <a:fld id="{8D51435D-00EB-401B-AFBF-E081A271F267}" type="slidenum">
              <a:rPr lang="en-US" smtClean="0"/>
              <a:t>‹#›</a:t>
            </a:fld>
            <a:endParaRPr lang="en-US"/>
          </a:p>
        </p:txBody>
      </p:sp>
    </p:spTree>
    <p:extLst>
      <p:ext uri="{BB962C8B-B14F-4D97-AF65-F5344CB8AC3E}">
        <p14:creationId xmlns:p14="http://schemas.microsoft.com/office/powerpoint/2010/main" val="5783429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D2C251B-1786-0A7B-2C21-2E4082CB4AAB}"/>
              </a:ext>
            </a:extLst>
          </p:cNvPr>
          <p:cNvSpPr>
            <a:spLocks noGrp="1"/>
          </p:cNvSpPr>
          <p:nvPr>
            <p:ph type="dt" sz="half" idx="10"/>
          </p:nvPr>
        </p:nvSpPr>
        <p:spPr/>
        <p:txBody>
          <a:bodyPr/>
          <a:lstStyle/>
          <a:p>
            <a:fld id="{0894CDA3-D46F-4281-8D86-1D1112960A99}" type="datetimeFigureOut">
              <a:rPr lang="en-US" smtClean="0"/>
              <a:t>6/9/2022</a:t>
            </a:fld>
            <a:endParaRPr lang="en-US"/>
          </a:p>
        </p:txBody>
      </p:sp>
      <p:sp>
        <p:nvSpPr>
          <p:cNvPr id="3" name="Footer Placeholder 2">
            <a:extLst>
              <a:ext uri="{FF2B5EF4-FFF2-40B4-BE49-F238E27FC236}">
                <a16:creationId xmlns:a16="http://schemas.microsoft.com/office/drawing/2014/main" id="{699EDC2E-5B83-B950-46F7-4856A7A3E53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DBD9BB4-33AF-FC09-7A9B-F6351A043493}"/>
              </a:ext>
            </a:extLst>
          </p:cNvPr>
          <p:cNvSpPr>
            <a:spLocks noGrp="1"/>
          </p:cNvSpPr>
          <p:nvPr>
            <p:ph type="sldNum" sz="quarter" idx="12"/>
          </p:nvPr>
        </p:nvSpPr>
        <p:spPr/>
        <p:txBody>
          <a:bodyPr/>
          <a:lstStyle/>
          <a:p>
            <a:fld id="{8D51435D-00EB-401B-AFBF-E081A271F267}" type="slidenum">
              <a:rPr lang="en-US" smtClean="0"/>
              <a:t>‹#›</a:t>
            </a:fld>
            <a:endParaRPr lang="en-US"/>
          </a:p>
        </p:txBody>
      </p:sp>
    </p:spTree>
    <p:extLst>
      <p:ext uri="{BB962C8B-B14F-4D97-AF65-F5344CB8AC3E}">
        <p14:creationId xmlns:p14="http://schemas.microsoft.com/office/powerpoint/2010/main" val="32143274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39AECC-6A42-94DA-9BFE-A49375B412E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3B13A5B-C9BB-E37C-97FC-5C5DC6E29A1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A9BA259-5AC9-B208-EE0B-9052EE43ABD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48DCB00-866D-7997-C839-FCBF38586165}"/>
              </a:ext>
            </a:extLst>
          </p:cNvPr>
          <p:cNvSpPr>
            <a:spLocks noGrp="1"/>
          </p:cNvSpPr>
          <p:nvPr>
            <p:ph type="dt" sz="half" idx="10"/>
          </p:nvPr>
        </p:nvSpPr>
        <p:spPr/>
        <p:txBody>
          <a:bodyPr/>
          <a:lstStyle/>
          <a:p>
            <a:fld id="{0894CDA3-D46F-4281-8D86-1D1112960A99}" type="datetimeFigureOut">
              <a:rPr lang="en-US" smtClean="0"/>
              <a:t>6/9/2022</a:t>
            </a:fld>
            <a:endParaRPr lang="en-US"/>
          </a:p>
        </p:txBody>
      </p:sp>
      <p:sp>
        <p:nvSpPr>
          <p:cNvPr id="6" name="Footer Placeholder 5">
            <a:extLst>
              <a:ext uri="{FF2B5EF4-FFF2-40B4-BE49-F238E27FC236}">
                <a16:creationId xmlns:a16="http://schemas.microsoft.com/office/drawing/2014/main" id="{17C40334-73BE-89B6-2E49-151834CA8C4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07905E7-4461-D160-2538-70B720014EF6}"/>
              </a:ext>
            </a:extLst>
          </p:cNvPr>
          <p:cNvSpPr>
            <a:spLocks noGrp="1"/>
          </p:cNvSpPr>
          <p:nvPr>
            <p:ph type="sldNum" sz="quarter" idx="12"/>
          </p:nvPr>
        </p:nvSpPr>
        <p:spPr/>
        <p:txBody>
          <a:bodyPr/>
          <a:lstStyle/>
          <a:p>
            <a:fld id="{8D51435D-00EB-401B-AFBF-E081A271F267}" type="slidenum">
              <a:rPr lang="en-US" smtClean="0"/>
              <a:t>‹#›</a:t>
            </a:fld>
            <a:endParaRPr lang="en-US"/>
          </a:p>
        </p:txBody>
      </p:sp>
    </p:spTree>
    <p:extLst>
      <p:ext uri="{BB962C8B-B14F-4D97-AF65-F5344CB8AC3E}">
        <p14:creationId xmlns:p14="http://schemas.microsoft.com/office/powerpoint/2010/main" val="31375579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1842D6-2B26-2DEA-9757-450DEB47C5B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FE9EDCE-B96F-BA84-9139-F2472ACB913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C17825CE-0FDB-42C9-21D7-777C8084BCF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66DAFA7-EB47-E9DD-2728-0AF7CFBFF926}"/>
              </a:ext>
            </a:extLst>
          </p:cNvPr>
          <p:cNvSpPr>
            <a:spLocks noGrp="1"/>
          </p:cNvSpPr>
          <p:nvPr>
            <p:ph type="dt" sz="half" idx="10"/>
          </p:nvPr>
        </p:nvSpPr>
        <p:spPr/>
        <p:txBody>
          <a:bodyPr/>
          <a:lstStyle/>
          <a:p>
            <a:fld id="{0894CDA3-D46F-4281-8D86-1D1112960A99}" type="datetimeFigureOut">
              <a:rPr lang="en-US" smtClean="0"/>
              <a:t>6/9/2022</a:t>
            </a:fld>
            <a:endParaRPr lang="en-US"/>
          </a:p>
        </p:txBody>
      </p:sp>
      <p:sp>
        <p:nvSpPr>
          <p:cNvPr id="6" name="Footer Placeholder 5">
            <a:extLst>
              <a:ext uri="{FF2B5EF4-FFF2-40B4-BE49-F238E27FC236}">
                <a16:creationId xmlns:a16="http://schemas.microsoft.com/office/drawing/2014/main" id="{04371215-885C-2BF8-1805-85D4AA56E09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550BAED-85E8-CE2A-4B9B-24CEACDFD615}"/>
              </a:ext>
            </a:extLst>
          </p:cNvPr>
          <p:cNvSpPr>
            <a:spLocks noGrp="1"/>
          </p:cNvSpPr>
          <p:nvPr>
            <p:ph type="sldNum" sz="quarter" idx="12"/>
          </p:nvPr>
        </p:nvSpPr>
        <p:spPr/>
        <p:txBody>
          <a:bodyPr/>
          <a:lstStyle/>
          <a:p>
            <a:fld id="{8D51435D-00EB-401B-AFBF-E081A271F267}" type="slidenum">
              <a:rPr lang="en-US" smtClean="0"/>
              <a:t>‹#›</a:t>
            </a:fld>
            <a:endParaRPr lang="en-US"/>
          </a:p>
        </p:txBody>
      </p:sp>
    </p:spTree>
    <p:extLst>
      <p:ext uri="{BB962C8B-B14F-4D97-AF65-F5344CB8AC3E}">
        <p14:creationId xmlns:p14="http://schemas.microsoft.com/office/powerpoint/2010/main" val="40628516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image" Target="../media/image1.jpeg"/><Relationship Id="rId5" Type="http://schemas.openxmlformats.org/officeDocument/2006/relationships/slideLayout" Target="../slideLayouts/slideLayout16.xml"/><Relationship Id="rId10" Type="http://schemas.openxmlformats.org/officeDocument/2006/relationships/theme" Target="../theme/theme2.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8.xml"/><Relationship Id="rId13" Type="http://schemas.openxmlformats.org/officeDocument/2006/relationships/image" Target="../media/image1.jpeg"/><Relationship Id="rId3" Type="http://schemas.openxmlformats.org/officeDocument/2006/relationships/slideLayout" Target="../slideLayouts/slideLayout23.xml"/><Relationship Id="rId7" Type="http://schemas.openxmlformats.org/officeDocument/2006/relationships/slideLayout" Target="../slideLayouts/slideLayout27.xml"/><Relationship Id="rId12" Type="http://schemas.openxmlformats.org/officeDocument/2006/relationships/theme" Target="../theme/theme3.xml"/><Relationship Id="rId2" Type="http://schemas.openxmlformats.org/officeDocument/2006/relationships/slideLayout" Target="../slideLayouts/slideLayout22.xml"/><Relationship Id="rId1" Type="http://schemas.openxmlformats.org/officeDocument/2006/relationships/slideLayout" Target="../slideLayouts/slideLayout21.xml"/><Relationship Id="rId6" Type="http://schemas.openxmlformats.org/officeDocument/2006/relationships/slideLayout" Target="../slideLayouts/slideLayout26.xml"/><Relationship Id="rId11" Type="http://schemas.openxmlformats.org/officeDocument/2006/relationships/slideLayout" Target="../slideLayouts/slideLayout31.xml"/><Relationship Id="rId5" Type="http://schemas.openxmlformats.org/officeDocument/2006/relationships/slideLayout" Target="../slideLayouts/slideLayout25.xml"/><Relationship Id="rId10" Type="http://schemas.openxmlformats.org/officeDocument/2006/relationships/slideLayout" Target="../slideLayouts/slideLayout30.xml"/><Relationship Id="rId4" Type="http://schemas.openxmlformats.org/officeDocument/2006/relationships/slideLayout" Target="../slideLayouts/slideLayout24.xml"/><Relationship Id="rId9" Type="http://schemas.openxmlformats.org/officeDocument/2006/relationships/slideLayout" Target="../slideLayouts/slideLayout2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BE4361E-C04D-7D5A-5526-F2219FAAFA1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AE6894D-FE22-57C8-543F-BC201D1BEF1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11D677F-BABE-7D08-A3A4-9B2CE96728C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894CDA3-D46F-4281-8D86-1D1112960A99}" type="datetimeFigureOut">
              <a:rPr lang="en-US" smtClean="0"/>
              <a:t>6/9/2022</a:t>
            </a:fld>
            <a:endParaRPr lang="en-US"/>
          </a:p>
        </p:txBody>
      </p:sp>
      <p:sp>
        <p:nvSpPr>
          <p:cNvPr id="5" name="Footer Placeholder 4">
            <a:extLst>
              <a:ext uri="{FF2B5EF4-FFF2-40B4-BE49-F238E27FC236}">
                <a16:creationId xmlns:a16="http://schemas.microsoft.com/office/drawing/2014/main" id="{EFE8803C-1D93-D720-4EA9-B8AC62498D3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A3DBD7FA-8CDE-4662-A047-BCBBC5747B0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D51435D-00EB-401B-AFBF-E081A271F267}" type="slidenum">
              <a:rPr lang="en-US" smtClean="0"/>
              <a:t>‹#›</a:t>
            </a:fld>
            <a:endParaRPr lang="en-US"/>
          </a:p>
        </p:txBody>
      </p:sp>
    </p:spTree>
    <p:extLst>
      <p:ext uri="{BB962C8B-B14F-4D97-AF65-F5344CB8AC3E}">
        <p14:creationId xmlns:p14="http://schemas.microsoft.com/office/powerpoint/2010/main" val="26890186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812800" y="76200"/>
            <a:ext cx="10481733"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304800" y="1143000"/>
            <a:ext cx="11582400" cy="510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198" name="Rectangle 6"/>
          <p:cNvSpPr>
            <a:spLocks noGrp="1" noChangeArrowheads="1"/>
          </p:cNvSpPr>
          <p:nvPr>
            <p:ph type="sldNum" sz="quarter" idx="4"/>
          </p:nvPr>
        </p:nvSpPr>
        <p:spPr bwMode="auto">
          <a:xfrm>
            <a:off x="10871200" y="6477000"/>
            <a:ext cx="1176867" cy="3048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lvl1pPr algn="r">
              <a:defRPr sz="1400" b="0">
                <a:solidFill>
                  <a:srgbClr val="002D62"/>
                </a:solidFill>
              </a:defRPr>
            </a:lvl1pPr>
          </a:lstStyle>
          <a:p>
            <a:fld id="{69E833DE-8EDD-4C46-8D59-275092CA3029}" type="slidenum">
              <a:rPr lang="en-US"/>
              <a:pPr/>
              <a:t>‹#›</a:t>
            </a:fld>
            <a:endParaRPr lang="en-US"/>
          </a:p>
        </p:txBody>
      </p:sp>
      <p:sp>
        <p:nvSpPr>
          <p:cNvPr id="1029" name="Line 8"/>
          <p:cNvSpPr>
            <a:spLocks noChangeShapeType="1"/>
          </p:cNvSpPr>
          <p:nvPr/>
        </p:nvSpPr>
        <p:spPr bwMode="auto">
          <a:xfrm>
            <a:off x="0" y="990600"/>
            <a:ext cx="12192000" cy="0"/>
          </a:xfrm>
          <a:prstGeom prst="line">
            <a:avLst/>
          </a:prstGeom>
          <a:noFill/>
          <a:ln w="38100">
            <a:solidFill>
              <a:srgbClr val="002D62"/>
            </a:solidFill>
            <a:round/>
            <a:headEnd/>
            <a:tailEnd/>
          </a:ln>
          <a:extLst>
            <a:ext uri="{909E8E84-426E-40DD-AFC4-6F175D3DCCD1}">
              <a14:hiddenFill xmlns:a14="http://schemas.microsoft.com/office/drawing/2010/main">
                <a:noFill/>
              </a14:hiddenFill>
            </a:ext>
          </a:extLst>
        </p:spPr>
        <p:txBody>
          <a:bodyPr/>
          <a:lstStyle/>
          <a:p>
            <a:endParaRPr lang="en-US" sz="1800"/>
          </a:p>
        </p:txBody>
      </p:sp>
      <p:pic>
        <p:nvPicPr>
          <p:cNvPr id="1030" name="Picture 10" descr="CEDA_Logo"/>
          <p:cNvPicPr>
            <a:picLocks noChangeAspect="1" noChangeArrowheads="1"/>
          </p:cNvPicPr>
          <p:nvPr userDrawn="1"/>
        </p:nvPicPr>
        <p:blipFill>
          <a:blip r:embed="rId11">
            <a:extLst>
              <a:ext uri="{28A0092B-C50C-407E-A947-70E740481C1C}">
                <a14:useLocalDpi xmlns:a14="http://schemas.microsoft.com/office/drawing/2010/main" val="0"/>
              </a:ext>
            </a:extLst>
          </a:blip>
          <a:srcRect/>
          <a:stretch>
            <a:fillRect/>
          </a:stretch>
        </p:blipFill>
        <p:spPr bwMode="auto">
          <a:xfrm>
            <a:off x="4876800" y="6211888"/>
            <a:ext cx="2743200" cy="539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203" name="Rectangle 11"/>
          <p:cNvSpPr>
            <a:spLocks noGrp="1" noChangeArrowheads="1"/>
          </p:cNvSpPr>
          <p:nvPr>
            <p:ph type="dt" sz="half" idx="2"/>
          </p:nvPr>
        </p:nvSpPr>
        <p:spPr bwMode="auto">
          <a:xfrm>
            <a:off x="203200" y="6477000"/>
            <a:ext cx="2844800" cy="32385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l">
              <a:defRPr sz="1400" b="0">
                <a:latin typeface="Tahoma" pitchFamily="-112" charset="0"/>
                <a:ea typeface="+mn-ea"/>
                <a:cs typeface="+mn-cs"/>
              </a:defRPr>
            </a:lvl1pPr>
          </a:lstStyle>
          <a:p>
            <a:pPr>
              <a:defRPr/>
            </a:pPr>
            <a:r>
              <a:rPr lang="en-US"/>
              <a:t>www.ieee-ceda.org</a:t>
            </a:r>
            <a:endParaRPr lang="en-US" dirty="0"/>
          </a:p>
        </p:txBody>
      </p:sp>
    </p:spTree>
    <p:extLst>
      <p:ext uri="{BB962C8B-B14F-4D97-AF65-F5344CB8AC3E}">
        <p14:creationId xmlns:p14="http://schemas.microsoft.com/office/powerpoint/2010/main" val="239531165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Lst>
  <p:hf hdr="0" ftr="0"/>
  <p:txStyles>
    <p:titleStyle>
      <a:lvl1pPr algn="ctr" rtl="0" eaLnBrk="0" fontAlgn="base" hangingPunct="0">
        <a:spcBef>
          <a:spcPct val="0"/>
        </a:spcBef>
        <a:spcAft>
          <a:spcPct val="0"/>
        </a:spcAft>
        <a:defRPr sz="3200">
          <a:solidFill>
            <a:srgbClr val="002D62"/>
          </a:solidFill>
          <a:latin typeface="+mj-lt"/>
          <a:ea typeface="MS PGothic" pitchFamily="34" charset="-128"/>
          <a:cs typeface="ＭＳ Ｐゴシック" charset="-128"/>
        </a:defRPr>
      </a:lvl1pPr>
      <a:lvl2pPr algn="ctr" rtl="0" eaLnBrk="0" fontAlgn="base" hangingPunct="0">
        <a:spcBef>
          <a:spcPct val="0"/>
        </a:spcBef>
        <a:spcAft>
          <a:spcPct val="0"/>
        </a:spcAft>
        <a:defRPr sz="3200">
          <a:solidFill>
            <a:srgbClr val="002D62"/>
          </a:solidFill>
          <a:latin typeface="Tahoma" charset="0"/>
          <a:ea typeface="MS PGothic" pitchFamily="34" charset="-128"/>
          <a:cs typeface="ＭＳ Ｐゴシック" charset="-128"/>
        </a:defRPr>
      </a:lvl2pPr>
      <a:lvl3pPr algn="ctr" rtl="0" eaLnBrk="0" fontAlgn="base" hangingPunct="0">
        <a:spcBef>
          <a:spcPct val="0"/>
        </a:spcBef>
        <a:spcAft>
          <a:spcPct val="0"/>
        </a:spcAft>
        <a:defRPr sz="3200">
          <a:solidFill>
            <a:srgbClr val="002D62"/>
          </a:solidFill>
          <a:latin typeface="Tahoma" charset="0"/>
          <a:ea typeface="MS PGothic" pitchFamily="34" charset="-128"/>
          <a:cs typeface="ＭＳ Ｐゴシック" charset="-128"/>
        </a:defRPr>
      </a:lvl3pPr>
      <a:lvl4pPr algn="ctr" rtl="0" eaLnBrk="0" fontAlgn="base" hangingPunct="0">
        <a:spcBef>
          <a:spcPct val="0"/>
        </a:spcBef>
        <a:spcAft>
          <a:spcPct val="0"/>
        </a:spcAft>
        <a:defRPr sz="3200">
          <a:solidFill>
            <a:srgbClr val="002D62"/>
          </a:solidFill>
          <a:latin typeface="Tahoma" charset="0"/>
          <a:ea typeface="MS PGothic" pitchFamily="34" charset="-128"/>
          <a:cs typeface="ＭＳ Ｐゴシック" charset="-128"/>
        </a:defRPr>
      </a:lvl4pPr>
      <a:lvl5pPr algn="ctr" rtl="0" eaLnBrk="0" fontAlgn="base" hangingPunct="0">
        <a:spcBef>
          <a:spcPct val="0"/>
        </a:spcBef>
        <a:spcAft>
          <a:spcPct val="0"/>
        </a:spcAft>
        <a:defRPr sz="3200">
          <a:solidFill>
            <a:srgbClr val="002D62"/>
          </a:solidFill>
          <a:latin typeface="Tahoma" charset="0"/>
          <a:ea typeface="MS PGothic" pitchFamily="34" charset="-128"/>
          <a:cs typeface="ＭＳ Ｐゴシック" charset="-128"/>
        </a:defRPr>
      </a:lvl5pPr>
      <a:lvl6pPr marL="457200" algn="ctr" rtl="0" fontAlgn="base">
        <a:spcBef>
          <a:spcPct val="0"/>
        </a:spcBef>
        <a:spcAft>
          <a:spcPct val="0"/>
        </a:spcAft>
        <a:defRPr sz="3200">
          <a:solidFill>
            <a:srgbClr val="002D62"/>
          </a:solidFill>
          <a:latin typeface="Tahoma" charset="0"/>
        </a:defRPr>
      </a:lvl6pPr>
      <a:lvl7pPr marL="914400" algn="ctr" rtl="0" fontAlgn="base">
        <a:spcBef>
          <a:spcPct val="0"/>
        </a:spcBef>
        <a:spcAft>
          <a:spcPct val="0"/>
        </a:spcAft>
        <a:defRPr sz="3200">
          <a:solidFill>
            <a:srgbClr val="002D62"/>
          </a:solidFill>
          <a:latin typeface="Tahoma" charset="0"/>
        </a:defRPr>
      </a:lvl7pPr>
      <a:lvl8pPr marL="1371600" algn="ctr" rtl="0" fontAlgn="base">
        <a:spcBef>
          <a:spcPct val="0"/>
        </a:spcBef>
        <a:spcAft>
          <a:spcPct val="0"/>
        </a:spcAft>
        <a:defRPr sz="3200">
          <a:solidFill>
            <a:srgbClr val="002D62"/>
          </a:solidFill>
          <a:latin typeface="Tahoma" charset="0"/>
        </a:defRPr>
      </a:lvl8pPr>
      <a:lvl9pPr marL="1828800" algn="ctr" rtl="0" fontAlgn="base">
        <a:spcBef>
          <a:spcPct val="0"/>
        </a:spcBef>
        <a:spcAft>
          <a:spcPct val="0"/>
        </a:spcAft>
        <a:defRPr sz="3200">
          <a:solidFill>
            <a:srgbClr val="002D62"/>
          </a:solidFill>
          <a:latin typeface="Tahoma" charset="0"/>
        </a:defRPr>
      </a:lvl9pPr>
    </p:titleStyle>
    <p:bodyStyle>
      <a:lvl1pPr marL="342900" indent="-342900" algn="l" rtl="0" eaLnBrk="0" fontAlgn="base" hangingPunct="0">
        <a:spcBef>
          <a:spcPct val="20000"/>
        </a:spcBef>
        <a:spcAft>
          <a:spcPct val="0"/>
        </a:spcAft>
        <a:buSzPct val="110000"/>
        <a:buFont typeface="Wingdings" pitchFamily="2" charset="2"/>
        <a:buChar char="§"/>
        <a:defRPr sz="2400">
          <a:solidFill>
            <a:srgbClr val="002D62"/>
          </a:solidFill>
          <a:latin typeface="+mn-lt"/>
          <a:ea typeface="MS PGothic" pitchFamily="34" charset="-128"/>
          <a:cs typeface="ＭＳ Ｐゴシック" charset="-128"/>
        </a:defRPr>
      </a:lvl1pPr>
      <a:lvl2pPr marL="742950" indent="-285750" algn="l" rtl="0" eaLnBrk="0" fontAlgn="base" hangingPunct="0">
        <a:spcBef>
          <a:spcPct val="20000"/>
        </a:spcBef>
        <a:spcAft>
          <a:spcPct val="0"/>
        </a:spcAft>
        <a:buClr>
          <a:srgbClr val="6D7FA7"/>
        </a:buClr>
        <a:buFont typeface="Wingdings" pitchFamily="2" charset="2"/>
        <a:buChar char="§"/>
        <a:defRPr sz="2000">
          <a:solidFill>
            <a:srgbClr val="6D7FA7"/>
          </a:solidFill>
          <a:latin typeface="+mn-lt"/>
          <a:ea typeface="MS PGothic" pitchFamily="34" charset="-128"/>
        </a:defRPr>
      </a:lvl2pPr>
      <a:lvl3pPr marL="1143000" indent="-228600" algn="l" rtl="0" eaLnBrk="0" fontAlgn="base" hangingPunct="0">
        <a:spcBef>
          <a:spcPct val="20000"/>
        </a:spcBef>
        <a:spcAft>
          <a:spcPct val="0"/>
        </a:spcAft>
        <a:buSzPct val="105000"/>
        <a:buChar char="•"/>
        <a:defRPr>
          <a:solidFill>
            <a:srgbClr val="002D62"/>
          </a:solidFill>
          <a:latin typeface="+mn-lt"/>
          <a:ea typeface="MS PGothic" pitchFamily="34" charset="-128"/>
        </a:defRPr>
      </a:lvl3pPr>
      <a:lvl4pPr marL="1600200" indent="-228600" algn="l" rtl="0" eaLnBrk="0" fontAlgn="base" hangingPunct="0">
        <a:spcBef>
          <a:spcPct val="20000"/>
        </a:spcBef>
        <a:spcAft>
          <a:spcPct val="0"/>
        </a:spcAft>
        <a:buClr>
          <a:srgbClr val="6D7FA7"/>
        </a:buClr>
        <a:buSzPct val="95000"/>
        <a:buChar char="•"/>
        <a:defRPr>
          <a:solidFill>
            <a:srgbClr val="6D7FA7"/>
          </a:solidFill>
          <a:latin typeface="+mn-lt"/>
          <a:ea typeface="MS PGothic" pitchFamily="34" charset="-128"/>
        </a:defRPr>
      </a:lvl4pPr>
      <a:lvl5pPr marL="2057400" indent="-228600" algn="l" rtl="0" eaLnBrk="0" fontAlgn="base" hangingPunct="0">
        <a:spcBef>
          <a:spcPct val="20000"/>
        </a:spcBef>
        <a:spcAft>
          <a:spcPct val="0"/>
        </a:spcAft>
        <a:buClr>
          <a:srgbClr val="002D62"/>
        </a:buClr>
        <a:buSzPct val="80000"/>
        <a:buChar char="•"/>
        <a:defRPr>
          <a:solidFill>
            <a:srgbClr val="002D62"/>
          </a:solidFill>
          <a:latin typeface="+mn-lt"/>
          <a:ea typeface="MS PGothic" pitchFamily="34" charset="-128"/>
        </a:defRPr>
      </a:lvl5pPr>
      <a:lvl6pPr marL="2514600" indent="-228600" algn="l" rtl="0" fontAlgn="base">
        <a:spcBef>
          <a:spcPct val="20000"/>
        </a:spcBef>
        <a:spcAft>
          <a:spcPct val="0"/>
        </a:spcAft>
        <a:buClr>
          <a:srgbClr val="002D62"/>
        </a:buClr>
        <a:buSzPct val="80000"/>
        <a:buChar char="•"/>
        <a:defRPr sz="2000">
          <a:solidFill>
            <a:srgbClr val="002D62"/>
          </a:solidFill>
          <a:latin typeface="+mn-lt"/>
          <a:ea typeface="ＭＳ Ｐゴシック" charset="-128"/>
        </a:defRPr>
      </a:lvl6pPr>
      <a:lvl7pPr marL="2971800" indent="-228600" algn="l" rtl="0" fontAlgn="base">
        <a:spcBef>
          <a:spcPct val="20000"/>
        </a:spcBef>
        <a:spcAft>
          <a:spcPct val="0"/>
        </a:spcAft>
        <a:buClr>
          <a:srgbClr val="002D62"/>
        </a:buClr>
        <a:buSzPct val="80000"/>
        <a:buChar char="•"/>
        <a:defRPr sz="2000">
          <a:solidFill>
            <a:srgbClr val="002D62"/>
          </a:solidFill>
          <a:latin typeface="+mn-lt"/>
          <a:ea typeface="ＭＳ Ｐゴシック" charset="-128"/>
        </a:defRPr>
      </a:lvl7pPr>
      <a:lvl8pPr marL="3429000" indent="-228600" algn="l" rtl="0" fontAlgn="base">
        <a:spcBef>
          <a:spcPct val="20000"/>
        </a:spcBef>
        <a:spcAft>
          <a:spcPct val="0"/>
        </a:spcAft>
        <a:buClr>
          <a:srgbClr val="002D62"/>
        </a:buClr>
        <a:buSzPct val="80000"/>
        <a:buChar char="•"/>
        <a:defRPr sz="2000">
          <a:solidFill>
            <a:srgbClr val="002D62"/>
          </a:solidFill>
          <a:latin typeface="+mn-lt"/>
          <a:ea typeface="ＭＳ Ｐゴシック" charset="-128"/>
        </a:defRPr>
      </a:lvl8pPr>
      <a:lvl9pPr marL="3886200" indent="-228600" algn="l" rtl="0" fontAlgn="base">
        <a:spcBef>
          <a:spcPct val="20000"/>
        </a:spcBef>
        <a:spcAft>
          <a:spcPct val="0"/>
        </a:spcAft>
        <a:buClr>
          <a:srgbClr val="002D62"/>
        </a:buClr>
        <a:buSzPct val="80000"/>
        <a:buChar char="•"/>
        <a:defRPr sz="2000">
          <a:solidFill>
            <a:srgbClr val="002D62"/>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4"/>
          <p:cNvSpPr>
            <a:spLocks noGrp="1" noChangeArrowheads="1"/>
          </p:cNvSpPr>
          <p:nvPr>
            <p:ph type="title"/>
          </p:nvPr>
        </p:nvSpPr>
        <p:spPr bwMode="auto">
          <a:xfrm>
            <a:off x="205318" y="871539"/>
            <a:ext cx="10993967" cy="498475"/>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a:t> Title</a:t>
            </a:r>
          </a:p>
        </p:txBody>
      </p:sp>
      <p:sp>
        <p:nvSpPr>
          <p:cNvPr id="1027" name="Rectangle 5"/>
          <p:cNvSpPr>
            <a:spLocks noGrp="1" noChangeArrowheads="1"/>
          </p:cNvSpPr>
          <p:nvPr>
            <p:ph type="body" idx="1"/>
          </p:nvPr>
        </p:nvSpPr>
        <p:spPr bwMode="auto">
          <a:xfrm>
            <a:off x="914401" y="1776414"/>
            <a:ext cx="10367433" cy="39020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76231" name="Rectangle 7"/>
          <p:cNvSpPr>
            <a:spLocks noChangeArrowheads="1"/>
          </p:cNvSpPr>
          <p:nvPr/>
        </p:nvSpPr>
        <p:spPr bwMode="black">
          <a:xfrm>
            <a:off x="7632701" y="6499226"/>
            <a:ext cx="4409017" cy="244475"/>
          </a:xfrm>
          <a:prstGeom prst="rect">
            <a:avLst/>
          </a:prstGeom>
          <a:noFill/>
          <a:ln w="9525">
            <a:noFill/>
            <a:miter lim="800000"/>
            <a:headEnd/>
            <a:tailEnd/>
          </a:ln>
          <a:effectLst/>
        </p:spPr>
        <p:txBody>
          <a:bodyPr>
            <a:spAutoFit/>
          </a:bodyPr>
          <a:lstStyle/>
          <a:p>
            <a:pPr algn="r" eaLnBrk="0" hangingPunct="0">
              <a:defRPr/>
            </a:pPr>
            <a:r>
              <a:rPr lang="en-US" sz="1000" b="0">
                <a:solidFill>
                  <a:srgbClr val="FFFFFF"/>
                </a:solidFill>
              </a:rPr>
              <a:t>© 2006 IBM Corporation</a:t>
            </a:r>
          </a:p>
        </p:txBody>
      </p:sp>
      <p:sp>
        <p:nvSpPr>
          <p:cNvPr id="1076237" name="Line 13"/>
          <p:cNvSpPr>
            <a:spLocks noChangeShapeType="1"/>
          </p:cNvSpPr>
          <p:nvPr/>
        </p:nvSpPr>
        <p:spPr bwMode="black">
          <a:xfrm>
            <a:off x="1320800" y="6480175"/>
            <a:ext cx="0" cy="192088"/>
          </a:xfrm>
          <a:prstGeom prst="line">
            <a:avLst/>
          </a:prstGeom>
          <a:noFill/>
          <a:ln w="9525">
            <a:solidFill>
              <a:srgbClr val="FFFFFF"/>
            </a:solidFill>
            <a:round/>
            <a:headEnd/>
            <a:tailEnd/>
          </a:ln>
          <a:effectLst/>
        </p:spPr>
        <p:txBody>
          <a:bodyPr wrap="none" anchor="ctr"/>
          <a:lstStyle/>
          <a:p>
            <a:pPr>
              <a:defRPr/>
            </a:pPr>
            <a:endParaRPr lang="en-US" sz="1800">
              <a:latin typeface="Arial" pitchFamily="-108" charset="0"/>
              <a:cs typeface="+mn-cs"/>
            </a:endParaRPr>
          </a:p>
        </p:txBody>
      </p:sp>
      <p:sp>
        <p:nvSpPr>
          <p:cNvPr id="1076238" name="Rectangle 14"/>
          <p:cNvSpPr>
            <a:spLocks noChangeArrowheads="1"/>
          </p:cNvSpPr>
          <p:nvPr userDrawn="1"/>
        </p:nvSpPr>
        <p:spPr bwMode="blackWhite">
          <a:xfrm>
            <a:off x="0" y="0"/>
            <a:ext cx="12192000" cy="433388"/>
          </a:xfrm>
          <a:prstGeom prst="rect">
            <a:avLst/>
          </a:prstGeom>
          <a:solidFill>
            <a:srgbClr val="0000FF"/>
          </a:solidFill>
          <a:ln w="9525">
            <a:solidFill>
              <a:schemeClr val="accent1"/>
            </a:solidFill>
            <a:miter lim="800000"/>
            <a:headEnd/>
            <a:tailEnd/>
          </a:ln>
          <a:effectLst/>
        </p:spPr>
        <p:txBody>
          <a:bodyPr wrap="none" anchor="ctr"/>
          <a:lstStyle/>
          <a:p>
            <a:pPr>
              <a:defRPr/>
            </a:pPr>
            <a:endParaRPr lang="es-ES" sz="1800"/>
          </a:p>
        </p:txBody>
      </p:sp>
      <p:pic>
        <p:nvPicPr>
          <p:cNvPr id="1031" name="Picture 8" descr="CEDAlogoColor.jpg"/>
          <p:cNvPicPr>
            <a:picLocks noChangeAspect="1"/>
          </p:cNvPicPr>
          <p:nvPr userDrawn="1"/>
        </p:nvPicPr>
        <p:blipFill>
          <a:blip r:embed="rId13"/>
          <a:srcRect/>
          <a:stretch>
            <a:fillRect/>
          </a:stretch>
        </p:blipFill>
        <p:spPr bwMode="auto">
          <a:xfrm>
            <a:off x="9958917" y="0"/>
            <a:ext cx="2233083" cy="438150"/>
          </a:xfrm>
          <a:prstGeom prst="rect">
            <a:avLst/>
          </a:prstGeom>
          <a:noFill/>
          <a:ln w="9525">
            <a:noFill/>
            <a:miter lim="800000"/>
            <a:headEnd/>
            <a:tailEnd/>
          </a:ln>
        </p:spPr>
      </p:pic>
    </p:spTree>
    <p:extLst>
      <p:ext uri="{BB962C8B-B14F-4D97-AF65-F5344CB8AC3E}">
        <p14:creationId xmlns:p14="http://schemas.microsoft.com/office/powerpoint/2010/main" val="1468558182"/>
      </p:ext>
    </p:extLst>
  </p:cSld>
  <p:clrMap bg1="lt1" tx1="dk1" bg2="lt2" tx2="dk2" accent1="accent1" accent2="accent2" accent3="accent3" accent4="accent4" accent5="accent5" accent6="accent6" hlink="hlink" folHlink="folHlink"/>
  <p:sldLayoutIdLst>
    <p:sldLayoutId id="2147483671" r:id="rId1"/>
    <p:sldLayoutId id="2147483672" r:id="rId2"/>
    <p:sldLayoutId id="2147483673" r:id="rId3"/>
    <p:sldLayoutId id="2147483674" r:id="rId4"/>
    <p:sldLayoutId id="2147483675" r:id="rId5"/>
    <p:sldLayoutId id="2147483676" r:id="rId6"/>
    <p:sldLayoutId id="2147483677" r:id="rId7"/>
    <p:sldLayoutId id="2147483678" r:id="rId8"/>
    <p:sldLayoutId id="2147483679" r:id="rId9"/>
    <p:sldLayoutId id="2147483680" r:id="rId10"/>
    <p:sldLayoutId id="2147483681" r:id="rId11"/>
  </p:sldLayoutIdLst>
  <p:txStyles>
    <p:titleStyle>
      <a:lvl1pPr algn="l" rtl="0" eaLnBrk="0" fontAlgn="base" hangingPunct="0">
        <a:lnSpc>
          <a:spcPct val="90000"/>
        </a:lnSpc>
        <a:spcBef>
          <a:spcPct val="0"/>
        </a:spcBef>
        <a:spcAft>
          <a:spcPct val="0"/>
        </a:spcAft>
        <a:defRPr sz="3200" b="1">
          <a:solidFill>
            <a:schemeClr val="tx2"/>
          </a:solidFill>
          <a:latin typeface="+mj-lt"/>
          <a:ea typeface="+mj-ea"/>
          <a:cs typeface="+mj-cs"/>
        </a:defRPr>
      </a:lvl1pPr>
      <a:lvl2pPr algn="l" rtl="0" eaLnBrk="0" fontAlgn="base" hangingPunct="0">
        <a:lnSpc>
          <a:spcPct val="90000"/>
        </a:lnSpc>
        <a:spcBef>
          <a:spcPct val="0"/>
        </a:spcBef>
        <a:spcAft>
          <a:spcPct val="0"/>
        </a:spcAft>
        <a:defRPr sz="3200" b="1">
          <a:solidFill>
            <a:schemeClr val="tx2"/>
          </a:solidFill>
          <a:latin typeface="Arial" pitchFamily="-108" charset="0"/>
          <a:ea typeface="Arial" pitchFamily="-108" charset="0"/>
          <a:cs typeface="Arial" pitchFamily="-108" charset="0"/>
        </a:defRPr>
      </a:lvl2pPr>
      <a:lvl3pPr algn="l" rtl="0" eaLnBrk="0" fontAlgn="base" hangingPunct="0">
        <a:lnSpc>
          <a:spcPct val="90000"/>
        </a:lnSpc>
        <a:spcBef>
          <a:spcPct val="0"/>
        </a:spcBef>
        <a:spcAft>
          <a:spcPct val="0"/>
        </a:spcAft>
        <a:defRPr sz="3200" b="1">
          <a:solidFill>
            <a:schemeClr val="tx2"/>
          </a:solidFill>
          <a:latin typeface="Arial" pitchFamily="-108" charset="0"/>
          <a:ea typeface="Arial" pitchFamily="-108" charset="0"/>
          <a:cs typeface="Arial" pitchFamily="-108" charset="0"/>
        </a:defRPr>
      </a:lvl3pPr>
      <a:lvl4pPr algn="l" rtl="0" eaLnBrk="0" fontAlgn="base" hangingPunct="0">
        <a:lnSpc>
          <a:spcPct val="90000"/>
        </a:lnSpc>
        <a:spcBef>
          <a:spcPct val="0"/>
        </a:spcBef>
        <a:spcAft>
          <a:spcPct val="0"/>
        </a:spcAft>
        <a:defRPr sz="3200" b="1">
          <a:solidFill>
            <a:schemeClr val="tx2"/>
          </a:solidFill>
          <a:latin typeface="Arial" pitchFamily="-108" charset="0"/>
          <a:ea typeface="Arial" pitchFamily="-108" charset="0"/>
          <a:cs typeface="Arial" pitchFamily="-108" charset="0"/>
        </a:defRPr>
      </a:lvl4pPr>
      <a:lvl5pPr algn="l" rtl="0" eaLnBrk="0" fontAlgn="base" hangingPunct="0">
        <a:lnSpc>
          <a:spcPct val="90000"/>
        </a:lnSpc>
        <a:spcBef>
          <a:spcPct val="0"/>
        </a:spcBef>
        <a:spcAft>
          <a:spcPct val="0"/>
        </a:spcAft>
        <a:defRPr sz="3200" b="1">
          <a:solidFill>
            <a:schemeClr val="tx2"/>
          </a:solidFill>
          <a:latin typeface="Arial" pitchFamily="-108" charset="0"/>
          <a:ea typeface="Arial" pitchFamily="-108" charset="0"/>
          <a:cs typeface="Arial" pitchFamily="-108" charset="0"/>
        </a:defRPr>
      </a:lvl5pPr>
      <a:lvl6pPr marL="457200" algn="l" rtl="0" fontAlgn="base">
        <a:lnSpc>
          <a:spcPct val="90000"/>
        </a:lnSpc>
        <a:spcBef>
          <a:spcPct val="0"/>
        </a:spcBef>
        <a:spcAft>
          <a:spcPct val="0"/>
        </a:spcAft>
        <a:defRPr sz="2800">
          <a:solidFill>
            <a:schemeClr val="tx2"/>
          </a:solidFill>
          <a:latin typeface="Arial" pitchFamily="-108" charset="0"/>
          <a:ea typeface="Arial" pitchFamily="-108" charset="0"/>
          <a:cs typeface="Arial" pitchFamily="-108" charset="0"/>
        </a:defRPr>
      </a:lvl6pPr>
      <a:lvl7pPr marL="914400" algn="l" rtl="0" fontAlgn="base">
        <a:lnSpc>
          <a:spcPct val="90000"/>
        </a:lnSpc>
        <a:spcBef>
          <a:spcPct val="0"/>
        </a:spcBef>
        <a:spcAft>
          <a:spcPct val="0"/>
        </a:spcAft>
        <a:defRPr sz="2800">
          <a:solidFill>
            <a:schemeClr val="tx2"/>
          </a:solidFill>
          <a:latin typeface="Arial" pitchFamily="-108" charset="0"/>
          <a:ea typeface="Arial" pitchFamily="-108" charset="0"/>
          <a:cs typeface="Arial" pitchFamily="-108" charset="0"/>
        </a:defRPr>
      </a:lvl7pPr>
      <a:lvl8pPr marL="1371600" algn="l" rtl="0" fontAlgn="base">
        <a:lnSpc>
          <a:spcPct val="90000"/>
        </a:lnSpc>
        <a:spcBef>
          <a:spcPct val="0"/>
        </a:spcBef>
        <a:spcAft>
          <a:spcPct val="0"/>
        </a:spcAft>
        <a:defRPr sz="2800">
          <a:solidFill>
            <a:schemeClr val="tx2"/>
          </a:solidFill>
          <a:latin typeface="Arial" pitchFamily="-108" charset="0"/>
          <a:ea typeface="Arial" pitchFamily="-108" charset="0"/>
          <a:cs typeface="Arial" pitchFamily="-108" charset="0"/>
        </a:defRPr>
      </a:lvl8pPr>
      <a:lvl9pPr marL="1828800" algn="l" rtl="0" fontAlgn="base">
        <a:lnSpc>
          <a:spcPct val="90000"/>
        </a:lnSpc>
        <a:spcBef>
          <a:spcPct val="0"/>
        </a:spcBef>
        <a:spcAft>
          <a:spcPct val="0"/>
        </a:spcAft>
        <a:defRPr sz="2800">
          <a:solidFill>
            <a:schemeClr val="tx2"/>
          </a:solidFill>
          <a:latin typeface="Arial" pitchFamily="-108" charset="0"/>
          <a:ea typeface="Arial" pitchFamily="-108" charset="0"/>
          <a:cs typeface="Arial" pitchFamily="-108" charset="0"/>
        </a:defRPr>
      </a:lvl9pPr>
    </p:titleStyle>
    <p:bodyStyle>
      <a:lvl1pPr marL="228600" indent="-228600" algn="l" rtl="0" eaLnBrk="0" fontAlgn="base" hangingPunct="0">
        <a:spcBef>
          <a:spcPct val="35000"/>
        </a:spcBef>
        <a:spcAft>
          <a:spcPct val="15000"/>
        </a:spcAft>
        <a:buClr>
          <a:schemeClr val="accent2"/>
        </a:buClr>
        <a:buFont typeface="Wingdings" pitchFamily="2" charset="2"/>
        <a:buChar char="§"/>
        <a:defRPr sz="2400" b="1">
          <a:solidFill>
            <a:schemeClr val="tx1"/>
          </a:solidFill>
          <a:latin typeface="+mn-lt"/>
          <a:ea typeface="+mn-ea"/>
          <a:cs typeface="+mn-cs"/>
        </a:defRPr>
      </a:lvl1pPr>
      <a:lvl2pPr marL="457200" indent="-227013" algn="l" rtl="0" eaLnBrk="0" fontAlgn="base" hangingPunct="0">
        <a:spcBef>
          <a:spcPct val="25000"/>
        </a:spcBef>
        <a:spcAft>
          <a:spcPct val="15000"/>
        </a:spcAft>
        <a:buClr>
          <a:schemeClr val="accent2"/>
        </a:buClr>
        <a:buFont typeface="Arial" charset="0"/>
        <a:buChar char="–"/>
        <a:defRPr sz="2200">
          <a:solidFill>
            <a:schemeClr val="tx1"/>
          </a:solidFill>
          <a:latin typeface="+mn-lt"/>
          <a:ea typeface="+mn-ea"/>
          <a:cs typeface="+mn-cs"/>
        </a:defRPr>
      </a:lvl2pPr>
      <a:lvl3pPr marL="682625" indent="-223838" algn="l" rtl="0" eaLnBrk="0" fontAlgn="base" hangingPunct="0">
        <a:spcBef>
          <a:spcPct val="20000"/>
        </a:spcBef>
        <a:spcAft>
          <a:spcPct val="0"/>
        </a:spcAft>
        <a:buClr>
          <a:schemeClr val="accent2"/>
        </a:buClr>
        <a:buChar char="•"/>
        <a:defRPr sz="2000">
          <a:solidFill>
            <a:schemeClr val="tx1"/>
          </a:solidFill>
          <a:latin typeface="+mn-lt"/>
          <a:ea typeface="+mn-ea"/>
          <a:cs typeface="+mn-cs"/>
        </a:defRPr>
      </a:lvl3pPr>
      <a:lvl4pPr marL="912813" indent="-228600" algn="l" rtl="0" eaLnBrk="0" fontAlgn="base" hangingPunct="0">
        <a:spcBef>
          <a:spcPct val="20000"/>
        </a:spcBef>
        <a:spcAft>
          <a:spcPct val="0"/>
        </a:spcAft>
        <a:buClr>
          <a:schemeClr val="accent2"/>
        </a:buClr>
        <a:buFont typeface="Arial" charset="0"/>
        <a:buChar char="–"/>
        <a:defRPr sz="2000">
          <a:solidFill>
            <a:schemeClr val="tx1"/>
          </a:solidFill>
          <a:latin typeface="+mn-lt"/>
          <a:ea typeface="+mn-ea"/>
          <a:cs typeface="+mn-cs"/>
        </a:defRPr>
      </a:lvl4pPr>
      <a:lvl5pPr marL="1143000" indent="-228600" algn="l" rtl="0" eaLnBrk="0" fontAlgn="base" hangingPunct="0">
        <a:spcBef>
          <a:spcPct val="20000"/>
        </a:spcBef>
        <a:spcAft>
          <a:spcPct val="0"/>
        </a:spcAft>
        <a:buClr>
          <a:schemeClr val="accent2"/>
        </a:buClr>
        <a:buFont typeface="Arial" charset="0"/>
        <a:buChar char="&gt;"/>
        <a:defRPr sz="2000">
          <a:solidFill>
            <a:schemeClr val="tx1"/>
          </a:solidFill>
          <a:latin typeface="+mn-lt"/>
          <a:ea typeface="+mn-ea"/>
          <a:cs typeface="+mn-cs"/>
        </a:defRPr>
      </a:lvl5pPr>
      <a:lvl6pPr marL="1600200" indent="-228600" algn="l" rtl="0" fontAlgn="base">
        <a:spcBef>
          <a:spcPct val="20000"/>
        </a:spcBef>
        <a:spcAft>
          <a:spcPct val="0"/>
        </a:spcAft>
        <a:buClr>
          <a:schemeClr val="accent2"/>
        </a:buClr>
        <a:buFont typeface="Arial" pitchFamily="-108" charset="0"/>
        <a:buChar char="&gt;"/>
        <a:defRPr>
          <a:solidFill>
            <a:schemeClr val="tx1"/>
          </a:solidFill>
          <a:latin typeface="+mn-lt"/>
          <a:ea typeface="+mn-ea"/>
          <a:cs typeface="+mn-cs"/>
        </a:defRPr>
      </a:lvl6pPr>
      <a:lvl7pPr marL="2057400" indent="-228600" algn="l" rtl="0" fontAlgn="base">
        <a:spcBef>
          <a:spcPct val="20000"/>
        </a:spcBef>
        <a:spcAft>
          <a:spcPct val="0"/>
        </a:spcAft>
        <a:buClr>
          <a:schemeClr val="accent2"/>
        </a:buClr>
        <a:buFont typeface="Arial" pitchFamily="-108" charset="0"/>
        <a:buChar char="&gt;"/>
        <a:defRPr>
          <a:solidFill>
            <a:schemeClr val="tx1"/>
          </a:solidFill>
          <a:latin typeface="+mn-lt"/>
          <a:ea typeface="+mn-ea"/>
          <a:cs typeface="+mn-cs"/>
        </a:defRPr>
      </a:lvl7pPr>
      <a:lvl8pPr marL="2514600" indent="-228600" algn="l" rtl="0" fontAlgn="base">
        <a:spcBef>
          <a:spcPct val="20000"/>
        </a:spcBef>
        <a:spcAft>
          <a:spcPct val="0"/>
        </a:spcAft>
        <a:buClr>
          <a:schemeClr val="accent2"/>
        </a:buClr>
        <a:buFont typeface="Arial" pitchFamily="-108" charset="0"/>
        <a:buChar char="&gt;"/>
        <a:defRPr>
          <a:solidFill>
            <a:schemeClr val="tx1"/>
          </a:solidFill>
          <a:latin typeface="+mn-lt"/>
          <a:ea typeface="+mn-ea"/>
          <a:cs typeface="+mn-cs"/>
        </a:defRPr>
      </a:lvl8pPr>
      <a:lvl9pPr marL="2971800" indent="-228600" algn="l" rtl="0" fontAlgn="base">
        <a:spcBef>
          <a:spcPct val="20000"/>
        </a:spcBef>
        <a:spcAft>
          <a:spcPct val="0"/>
        </a:spcAft>
        <a:buClr>
          <a:schemeClr val="accent2"/>
        </a:buClr>
        <a:buFont typeface="Arial" pitchFamily="-108" charset="0"/>
        <a:buChar char="&gt;"/>
        <a:defRPr>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itle 15"/>
          <p:cNvSpPr>
            <a:spLocks noGrp="1"/>
          </p:cNvSpPr>
          <p:nvPr>
            <p:ph type="title"/>
          </p:nvPr>
        </p:nvSpPr>
        <p:spPr/>
        <p:txBody>
          <a:bodyPr/>
          <a:lstStyle/>
          <a:p>
            <a:r>
              <a:rPr lang="en-US" sz="2800" b="0" dirty="0"/>
              <a:t>William Joyner</a:t>
            </a:r>
          </a:p>
        </p:txBody>
      </p:sp>
      <p:sp>
        <p:nvSpPr>
          <p:cNvPr id="17" name="Text Placeholder 16"/>
          <p:cNvSpPr>
            <a:spLocks noGrp="1"/>
          </p:cNvSpPr>
          <p:nvPr>
            <p:ph type="body" idx="1"/>
          </p:nvPr>
        </p:nvSpPr>
        <p:spPr>
          <a:xfrm>
            <a:off x="2246313" y="2906714"/>
            <a:ext cx="7772400" cy="1131887"/>
          </a:xfrm>
        </p:spPr>
        <p:txBody>
          <a:bodyPr/>
          <a:lstStyle/>
          <a:p>
            <a:r>
              <a:rPr lang="en-US" dirty="0"/>
              <a:t>Strategy Committee</a:t>
            </a:r>
          </a:p>
        </p:txBody>
      </p:sp>
      <p:sp>
        <p:nvSpPr>
          <p:cNvPr id="4" name="Slide Number Placeholder 3"/>
          <p:cNvSpPr>
            <a:spLocks noGrp="1"/>
          </p:cNvSpPr>
          <p:nvPr>
            <p:ph type="sldNum" sz="quarter" idx="10"/>
          </p:nvPr>
        </p:nvSpPr>
        <p:spPr/>
        <p:txBody>
          <a:bodyPr/>
          <a:lstStyle/>
          <a:p>
            <a:pPr fontAlgn="base">
              <a:spcBef>
                <a:spcPct val="0"/>
              </a:spcBef>
              <a:spcAft>
                <a:spcPct val="0"/>
              </a:spcAft>
            </a:pPr>
            <a:fld id="{33D80FE5-F6A4-4408-9D64-7361C7D3C16A}" type="slidenum">
              <a:rPr lang="en-US">
                <a:latin typeface="Tahoma" pitchFamily="34" charset="0"/>
                <a:ea typeface="MS PGothic" pitchFamily="34" charset="-128"/>
              </a:rPr>
              <a:pPr fontAlgn="base">
                <a:spcBef>
                  <a:spcPct val="0"/>
                </a:spcBef>
                <a:spcAft>
                  <a:spcPct val="0"/>
                </a:spcAft>
              </a:pPr>
              <a:t>1</a:t>
            </a:fld>
            <a:endParaRPr lang="en-US">
              <a:latin typeface="Tahoma" pitchFamily="34" charset="0"/>
              <a:ea typeface="MS PGothic" pitchFamily="34" charset="-128"/>
            </a:endParaRPr>
          </a:p>
        </p:txBody>
      </p:sp>
      <p:sp>
        <p:nvSpPr>
          <p:cNvPr id="5" name="Date Placeholder 4"/>
          <p:cNvSpPr>
            <a:spLocks noGrp="1"/>
          </p:cNvSpPr>
          <p:nvPr>
            <p:ph type="dt" sz="half" idx="11"/>
          </p:nvPr>
        </p:nvSpPr>
        <p:spPr/>
        <p:txBody>
          <a:bodyPr/>
          <a:lstStyle/>
          <a:p>
            <a:pPr fontAlgn="base">
              <a:spcBef>
                <a:spcPct val="0"/>
              </a:spcBef>
              <a:spcAft>
                <a:spcPct val="0"/>
              </a:spcAft>
            </a:pPr>
            <a:r>
              <a:rPr lang="en-US">
                <a:solidFill>
                  <a:srgbClr val="003562"/>
                </a:solidFill>
              </a:rPr>
              <a:t>www.ieee-ceda.org</a:t>
            </a:r>
            <a:endParaRPr lang="en-US" dirty="0">
              <a:solidFill>
                <a:srgbClr val="003562"/>
              </a:solidFill>
            </a:endParaRPr>
          </a:p>
        </p:txBody>
      </p:sp>
    </p:spTree>
    <p:extLst>
      <p:ext uri="{BB962C8B-B14F-4D97-AF65-F5344CB8AC3E}">
        <p14:creationId xmlns:p14="http://schemas.microsoft.com/office/powerpoint/2010/main" val="16004828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Title 1"/>
          <p:cNvSpPr>
            <a:spLocks noGrp="1"/>
          </p:cNvSpPr>
          <p:nvPr>
            <p:ph type="title"/>
          </p:nvPr>
        </p:nvSpPr>
        <p:spPr/>
        <p:txBody>
          <a:bodyPr/>
          <a:lstStyle/>
          <a:p>
            <a:r>
              <a:rPr lang="en-US" dirty="0">
                <a:ea typeface="ＭＳ Ｐゴシック" pitchFamily="34" charset="-128"/>
              </a:rPr>
              <a:t>Charge to this Committee</a:t>
            </a:r>
          </a:p>
        </p:txBody>
      </p:sp>
      <p:sp>
        <p:nvSpPr>
          <p:cNvPr id="9218" name="Content Placeholder 2"/>
          <p:cNvSpPr>
            <a:spLocks noGrp="1"/>
          </p:cNvSpPr>
          <p:nvPr>
            <p:ph idx="1"/>
          </p:nvPr>
        </p:nvSpPr>
        <p:spPr/>
        <p:txBody>
          <a:bodyPr/>
          <a:lstStyle/>
          <a:p>
            <a:pPr>
              <a:spcBef>
                <a:spcPts val="1200"/>
              </a:spcBef>
            </a:pPr>
            <a:r>
              <a:rPr lang="en-US" dirty="0">
                <a:latin typeface="Arial" pitchFamily="34" charset="0"/>
                <a:cs typeface="Arial" pitchFamily="34" charset="0"/>
              </a:rPr>
              <a:t>Develop and maintain a strategy and plan document for all CEDA activities</a:t>
            </a:r>
            <a:br>
              <a:rPr lang="en-US" dirty="0">
                <a:latin typeface="Arial" pitchFamily="34" charset="0"/>
                <a:cs typeface="Arial" pitchFamily="34" charset="0"/>
              </a:rPr>
            </a:br>
            <a:endParaRPr lang="en-US" dirty="0">
              <a:latin typeface="Arial" pitchFamily="34" charset="0"/>
              <a:cs typeface="Arial" pitchFamily="34" charset="0"/>
            </a:endParaRPr>
          </a:p>
          <a:p>
            <a:pPr>
              <a:spcBef>
                <a:spcPts val="1200"/>
              </a:spcBef>
            </a:pPr>
            <a:r>
              <a:rPr lang="en-US" dirty="0">
                <a:latin typeface="Arial" pitchFamily="34" charset="0"/>
                <a:ea typeface="ＭＳ Ｐゴシック" pitchFamily="34" charset="-128"/>
                <a:cs typeface="Arial" pitchFamily="34" charset="0"/>
              </a:rPr>
              <a:t>Assist CEDA’s technical committees, improve communication, and help support and integrate the technical committee activities with CEDA</a:t>
            </a:r>
          </a:p>
          <a:p>
            <a:endParaRPr lang="en-US" dirty="0">
              <a:ea typeface="ＭＳ Ｐゴシック" pitchFamily="34" charset="-128"/>
            </a:endParaRPr>
          </a:p>
        </p:txBody>
      </p:sp>
    </p:spTree>
    <p:extLst>
      <p:ext uri="{BB962C8B-B14F-4D97-AF65-F5344CB8AC3E}">
        <p14:creationId xmlns:p14="http://schemas.microsoft.com/office/powerpoint/2010/main" val="18614125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en-US" dirty="0">
                <a:ea typeface="ＭＳ Ｐゴシック" pitchFamily="34" charset="-128"/>
              </a:rPr>
              <a:t>Strategy Committee Members </a:t>
            </a:r>
          </a:p>
        </p:txBody>
      </p:sp>
      <p:sp>
        <p:nvSpPr>
          <p:cNvPr id="7171" name="Rectangle 3"/>
          <p:cNvSpPr>
            <a:spLocks noGrp="1" noChangeArrowheads="1"/>
          </p:cNvSpPr>
          <p:nvPr>
            <p:ph idx="1"/>
          </p:nvPr>
        </p:nvSpPr>
        <p:spPr/>
        <p:txBody>
          <a:bodyPr/>
          <a:lstStyle/>
          <a:p>
            <a:pPr lvl="1" eaLnBrk="1" hangingPunct="1">
              <a:buFont typeface="Wingdings" pitchFamily="2" charset="2"/>
              <a:buNone/>
            </a:pPr>
            <a:r>
              <a:rPr lang="en-US" sz="2400" dirty="0">
                <a:solidFill>
                  <a:srgbClr val="002D62"/>
                </a:solidFill>
              </a:rPr>
              <a:t>William Joyner		CEDA VP Strategy, chair</a:t>
            </a:r>
          </a:p>
          <a:p>
            <a:pPr lvl="1" eaLnBrk="1" hangingPunct="1">
              <a:buFont typeface="Wingdings" pitchFamily="2" charset="2"/>
              <a:buNone/>
            </a:pPr>
            <a:r>
              <a:rPr lang="en-US" sz="2400" dirty="0">
                <a:solidFill>
                  <a:srgbClr val="002D62"/>
                </a:solidFill>
              </a:rPr>
              <a:t>Andreas Kuehlmann</a:t>
            </a:r>
          </a:p>
          <a:p>
            <a:pPr lvl="1" eaLnBrk="1" hangingPunct="1">
              <a:buFont typeface="Wingdings" pitchFamily="2" charset="2"/>
              <a:buNone/>
            </a:pPr>
            <a:r>
              <a:rPr lang="en-US" sz="2400" dirty="0">
                <a:solidFill>
                  <a:srgbClr val="002D62"/>
                </a:solidFill>
              </a:rPr>
              <a:t>John Darringer</a:t>
            </a:r>
          </a:p>
          <a:p>
            <a:pPr lvl="1" eaLnBrk="1" hangingPunct="1">
              <a:buFont typeface="Wingdings" pitchFamily="2" charset="2"/>
              <a:buNone/>
            </a:pPr>
            <a:r>
              <a:rPr lang="en-US" sz="2400" dirty="0">
                <a:solidFill>
                  <a:srgbClr val="002D62"/>
                </a:solidFill>
              </a:rPr>
              <a:t>Chuck Alpert		DATC		(Joint with CASS)</a:t>
            </a:r>
          </a:p>
          <a:p>
            <a:pPr lvl="1" eaLnBrk="1" hangingPunct="1">
              <a:buFont typeface="Wingdings" pitchFamily="2" charset="2"/>
              <a:buNone/>
            </a:pPr>
            <a:r>
              <a:rPr lang="en-US" sz="2400" dirty="0">
                <a:solidFill>
                  <a:srgbClr val="002D62"/>
                </a:solidFill>
              </a:rPr>
              <a:t>Farinaz Koushanfar	CANDE	(Joint with CS)</a:t>
            </a:r>
          </a:p>
          <a:p>
            <a:pPr lvl="1" eaLnBrk="1" hangingPunct="1">
              <a:buFont typeface="Wingdings" pitchFamily="2" charset="2"/>
              <a:buNone/>
            </a:pPr>
            <a:r>
              <a:rPr lang="en-US" sz="2400" dirty="0" err="1">
                <a:solidFill>
                  <a:srgbClr val="002D62"/>
                </a:solidFill>
              </a:rPr>
              <a:t>Yervant</a:t>
            </a:r>
            <a:r>
              <a:rPr lang="en-US" sz="2400" dirty="0">
                <a:solidFill>
                  <a:srgbClr val="002D62"/>
                </a:solidFill>
              </a:rPr>
              <a:t> </a:t>
            </a:r>
            <a:r>
              <a:rPr lang="en-US" sz="2400" dirty="0" err="1">
                <a:solidFill>
                  <a:srgbClr val="002D62"/>
                </a:solidFill>
              </a:rPr>
              <a:t>Zorian</a:t>
            </a:r>
            <a:r>
              <a:rPr lang="en-US" sz="2400" dirty="0">
                <a:solidFill>
                  <a:srgbClr val="002D62"/>
                </a:solidFill>
              </a:rPr>
              <a:t>		TTTC		(Joint with CS)</a:t>
            </a:r>
          </a:p>
          <a:p>
            <a:pPr lvl="1" eaLnBrk="1" hangingPunct="1">
              <a:buFont typeface="Wingdings" pitchFamily="2" charset="2"/>
              <a:buNone/>
            </a:pPr>
            <a:r>
              <a:rPr lang="en-US" sz="2400" dirty="0">
                <a:solidFill>
                  <a:srgbClr val="002D62"/>
                </a:solidFill>
              </a:rPr>
              <a:t>Bill Read			DTC		</a:t>
            </a:r>
          </a:p>
          <a:p>
            <a:pPr lvl="1" eaLnBrk="1" hangingPunct="1">
              <a:buFont typeface="Wingdings" pitchFamily="2" charset="2"/>
              <a:buNone/>
            </a:pPr>
            <a:endParaRPr lang="en-US" dirty="0"/>
          </a:p>
          <a:p>
            <a:pPr lvl="1" eaLnBrk="1" hangingPunct="1">
              <a:buFont typeface="Wingdings" pitchFamily="2" charset="2"/>
              <a:buNone/>
            </a:pPr>
            <a:br>
              <a:rPr lang="en-US" dirty="0"/>
            </a:br>
            <a:endParaRPr lang="en-US" dirty="0"/>
          </a:p>
          <a:p>
            <a:pPr eaLnBrk="1" hangingPunct="1">
              <a:buFont typeface="Wingdings" pitchFamily="2" charset="2"/>
              <a:buNone/>
            </a:pPr>
            <a:r>
              <a:rPr lang="en-US" dirty="0">
                <a:ea typeface="ＭＳ Ｐゴシック" pitchFamily="34" charset="-128"/>
              </a:rPr>
              <a:t>		</a:t>
            </a:r>
          </a:p>
        </p:txBody>
      </p:sp>
    </p:spTree>
    <p:extLst>
      <p:ext uri="{BB962C8B-B14F-4D97-AF65-F5344CB8AC3E}">
        <p14:creationId xmlns:p14="http://schemas.microsoft.com/office/powerpoint/2010/main" val="39343792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nchor="t">
            <a:normAutofit fontScale="90000"/>
          </a:bodyPr>
          <a:lstStyle/>
          <a:p>
            <a:pPr eaLnBrk="1" hangingPunct="1"/>
            <a:r>
              <a:rPr lang="en-US" dirty="0">
                <a:ea typeface="ＭＳ Ｐゴシック" pitchFamily="34" charset="-128"/>
              </a:rPr>
              <a:t>Major 2012 Activity: </a:t>
            </a:r>
            <a:br>
              <a:rPr lang="en-US" dirty="0">
                <a:ea typeface="ＭＳ Ｐゴシック" pitchFamily="34" charset="-128"/>
              </a:rPr>
            </a:br>
            <a:r>
              <a:rPr lang="en-US" dirty="0">
                <a:ea typeface="ＭＳ Ｐゴシック" pitchFamily="34" charset="-128"/>
              </a:rPr>
              <a:t>Considering Society Status for CEDA</a:t>
            </a:r>
          </a:p>
        </p:txBody>
      </p:sp>
      <p:sp>
        <p:nvSpPr>
          <p:cNvPr id="7" name="Content Placeholder 2"/>
          <p:cNvSpPr>
            <a:spLocks noGrp="1"/>
          </p:cNvSpPr>
          <p:nvPr>
            <p:ph idx="1"/>
          </p:nvPr>
        </p:nvSpPr>
        <p:spPr/>
        <p:txBody>
          <a:bodyPr/>
          <a:lstStyle/>
          <a:p>
            <a:pPr>
              <a:spcBef>
                <a:spcPts val="600"/>
              </a:spcBef>
            </a:pPr>
            <a:r>
              <a:rPr lang="en-US" dirty="0">
                <a:latin typeface="Arial" pitchFamily="34" charset="0"/>
                <a:cs typeface="Arial" pitchFamily="34" charset="0"/>
              </a:rPr>
              <a:t>Input solicited from EC and BOG</a:t>
            </a:r>
          </a:p>
          <a:p>
            <a:pPr>
              <a:spcBef>
                <a:spcPts val="600"/>
              </a:spcBef>
              <a:tabLst>
                <a:tab pos="509588" algn="l"/>
              </a:tabLst>
            </a:pPr>
            <a:r>
              <a:rPr lang="en-US" dirty="0">
                <a:latin typeface="Arial" pitchFamily="34" charset="0"/>
                <a:cs typeface="Arial" pitchFamily="34" charset="0"/>
              </a:rPr>
              <a:t>Discussions with Jayne </a:t>
            </a:r>
            <a:r>
              <a:rPr lang="en-US" dirty="0" err="1">
                <a:latin typeface="Arial" pitchFamily="34" charset="0"/>
                <a:cs typeface="Arial" pitchFamily="34" charset="0"/>
              </a:rPr>
              <a:t>Cerone</a:t>
            </a:r>
            <a:r>
              <a:rPr lang="en-US" dirty="0">
                <a:latin typeface="Arial" pitchFamily="34" charset="0"/>
                <a:cs typeface="Arial" pitchFamily="34" charset="0"/>
              </a:rPr>
              <a:t> and others at IEEE, who provided valuable data</a:t>
            </a:r>
          </a:p>
          <a:p>
            <a:pPr>
              <a:spcBef>
                <a:spcPts val="600"/>
              </a:spcBef>
            </a:pPr>
            <a:r>
              <a:rPr lang="en-US" dirty="0">
                <a:latin typeface="Arial" pitchFamily="34" charset="0"/>
                <a:cs typeface="Arial" pitchFamily="34" charset="0"/>
              </a:rPr>
              <a:t>Several conference calls of committee</a:t>
            </a:r>
            <a:br>
              <a:rPr lang="en-US" dirty="0">
                <a:latin typeface="Arial" pitchFamily="34" charset="0"/>
                <a:cs typeface="Arial" pitchFamily="34" charset="0"/>
              </a:rPr>
            </a:br>
            <a:endParaRPr lang="en-US" dirty="0">
              <a:latin typeface="Arial" pitchFamily="34" charset="0"/>
              <a:cs typeface="Arial" pitchFamily="34" charset="0"/>
            </a:endParaRPr>
          </a:p>
          <a:p>
            <a:pPr>
              <a:spcBef>
                <a:spcPts val="600"/>
              </a:spcBef>
            </a:pPr>
            <a:r>
              <a:rPr lang="en-US" dirty="0">
                <a:latin typeface="Arial" pitchFamily="34" charset="0"/>
                <a:cs typeface="Arial" pitchFamily="34" charset="0"/>
              </a:rPr>
              <a:t>Factors considered:</a:t>
            </a:r>
          </a:p>
          <a:p>
            <a:pPr marL="746125" lvl="1">
              <a:spcBef>
                <a:spcPts val="600"/>
              </a:spcBef>
            </a:pPr>
            <a:r>
              <a:rPr lang="en-US" dirty="0">
                <a:solidFill>
                  <a:srgbClr val="57688F"/>
                </a:solidFill>
                <a:cs typeface="Arial" pitchFamily="34" charset="0"/>
              </a:rPr>
              <a:t>Process for becoming a society</a:t>
            </a:r>
          </a:p>
          <a:p>
            <a:pPr marL="746125" lvl="1">
              <a:spcBef>
                <a:spcPts val="600"/>
              </a:spcBef>
            </a:pPr>
            <a:r>
              <a:rPr lang="en-US" dirty="0">
                <a:solidFill>
                  <a:srgbClr val="57688F"/>
                </a:solidFill>
                <a:latin typeface="Arial" pitchFamily="34" charset="0"/>
                <a:cs typeface="Arial" pitchFamily="34" charset="0"/>
              </a:rPr>
              <a:t>Benefits and concerns</a:t>
            </a:r>
          </a:p>
          <a:p>
            <a:pPr marL="746125" lvl="1">
              <a:spcBef>
                <a:spcPts val="600"/>
              </a:spcBef>
            </a:pPr>
            <a:r>
              <a:rPr lang="en-US" dirty="0">
                <a:solidFill>
                  <a:srgbClr val="57688F"/>
                </a:solidFill>
                <a:cs typeface="Arial" pitchFamily="34" charset="0"/>
              </a:rPr>
              <a:t>Input from BOG</a:t>
            </a:r>
          </a:p>
          <a:p>
            <a:pPr marL="746125" lvl="1">
              <a:spcBef>
                <a:spcPts val="600"/>
              </a:spcBef>
            </a:pPr>
            <a:r>
              <a:rPr lang="en-US" dirty="0">
                <a:solidFill>
                  <a:srgbClr val="57688F"/>
                </a:solidFill>
                <a:latin typeface="Arial" pitchFamily="34" charset="0"/>
                <a:cs typeface="Arial" pitchFamily="34" charset="0"/>
              </a:rPr>
              <a:t>CEDA’s current status as a Council</a:t>
            </a:r>
            <a:br>
              <a:rPr lang="en-US" dirty="0">
                <a:latin typeface="Arial" pitchFamily="34" charset="0"/>
                <a:cs typeface="Arial" pitchFamily="34" charset="0"/>
              </a:rPr>
            </a:br>
            <a:endParaRPr lang="en-US" dirty="0">
              <a:latin typeface="Arial" pitchFamily="34" charset="0"/>
              <a:cs typeface="Arial" pitchFamily="34" charset="0"/>
            </a:endParaRPr>
          </a:p>
        </p:txBody>
      </p:sp>
    </p:spTree>
    <p:extLst>
      <p:ext uri="{BB962C8B-B14F-4D97-AF65-F5344CB8AC3E}">
        <p14:creationId xmlns:p14="http://schemas.microsoft.com/office/powerpoint/2010/main" val="30145001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normAutofit/>
          </a:bodyPr>
          <a:lstStyle/>
          <a:p>
            <a:pPr eaLnBrk="1" hangingPunct="1"/>
            <a:r>
              <a:rPr lang="en-US" dirty="0">
                <a:ea typeface="ＭＳ Ｐゴシック" pitchFamily="34" charset="-128"/>
              </a:rPr>
              <a:t>Recommendation of the Strategy Committee</a:t>
            </a:r>
          </a:p>
        </p:txBody>
      </p:sp>
      <p:sp>
        <p:nvSpPr>
          <p:cNvPr id="7" name="Content Placeholder 2"/>
          <p:cNvSpPr>
            <a:spLocks noGrp="1"/>
          </p:cNvSpPr>
          <p:nvPr>
            <p:ph idx="1"/>
          </p:nvPr>
        </p:nvSpPr>
        <p:spPr>
          <a:xfrm>
            <a:off x="1752600" y="1219200"/>
            <a:ext cx="8610600" cy="4876800"/>
          </a:xfrm>
        </p:spPr>
        <p:txBody>
          <a:bodyPr>
            <a:normAutofit fontScale="92500" lnSpcReduction="10000"/>
          </a:bodyPr>
          <a:lstStyle/>
          <a:p>
            <a:pPr>
              <a:spcBef>
                <a:spcPts val="0"/>
              </a:spcBef>
            </a:pPr>
            <a:r>
              <a:rPr lang="en-US" dirty="0">
                <a:latin typeface="Arial" pitchFamily="34" charset="0"/>
                <a:cs typeface="Arial" pitchFamily="34" charset="0"/>
              </a:rPr>
              <a:t>The recommendation of the CEDA Strategy Committee is </a:t>
            </a:r>
            <a:r>
              <a:rPr lang="en-US" b="1" dirty="0">
                <a:latin typeface="Arial" pitchFamily="34" charset="0"/>
                <a:cs typeface="Arial" pitchFamily="34" charset="0"/>
              </a:rPr>
              <a:t>not to pursue Society status at this time</a:t>
            </a:r>
            <a:r>
              <a:rPr lang="en-US" dirty="0">
                <a:latin typeface="Arial" pitchFamily="34" charset="0"/>
                <a:cs typeface="Arial" pitchFamily="34" charset="0"/>
              </a:rPr>
              <a:t>.  The </a:t>
            </a:r>
            <a:br>
              <a:rPr lang="en-US" dirty="0">
                <a:latin typeface="Arial" pitchFamily="34" charset="0"/>
                <a:cs typeface="Arial" pitchFamily="34" charset="0"/>
              </a:rPr>
            </a:br>
            <a:r>
              <a:rPr lang="en-US" dirty="0">
                <a:latin typeface="Arial" pitchFamily="34" charset="0"/>
                <a:cs typeface="Arial" pitchFamily="34" charset="0"/>
              </a:rPr>
              <a:t>committee makes this recommendation because, basically, </a:t>
            </a:r>
            <a:r>
              <a:rPr lang="en-US" b="1" dirty="0">
                <a:latin typeface="Arial" pitchFamily="34" charset="0"/>
                <a:cs typeface="Arial" pitchFamily="34" charset="0"/>
              </a:rPr>
              <a:t>the current Council status seems to be working well</a:t>
            </a:r>
            <a:r>
              <a:rPr lang="en-US" dirty="0">
                <a:latin typeface="Arial" pitchFamily="34" charset="0"/>
                <a:cs typeface="Arial" pitchFamily="34" charset="0"/>
              </a:rPr>
              <a:t>:</a:t>
            </a:r>
          </a:p>
          <a:p>
            <a:pPr lvl="1">
              <a:spcBef>
                <a:spcPts val="1800"/>
              </a:spcBef>
            </a:pPr>
            <a:r>
              <a:rPr lang="en-US" dirty="0">
                <a:solidFill>
                  <a:srgbClr val="57688F"/>
                </a:solidFill>
                <a:latin typeface="Arial" pitchFamily="34" charset="0"/>
                <a:cs typeface="Arial" pitchFamily="34" charset="0"/>
              </a:rPr>
              <a:t>Having </a:t>
            </a:r>
            <a:r>
              <a:rPr lang="en-US" b="1" dirty="0">
                <a:solidFill>
                  <a:srgbClr val="57688F"/>
                </a:solidFill>
                <a:latin typeface="Arial" pitchFamily="34" charset="0"/>
                <a:cs typeface="Arial" pitchFamily="34" charset="0"/>
              </a:rPr>
              <a:t>members</a:t>
            </a:r>
            <a:r>
              <a:rPr lang="en-US" dirty="0">
                <a:solidFill>
                  <a:srgbClr val="57688F"/>
                </a:solidFill>
                <a:latin typeface="Arial" pitchFamily="34" charset="0"/>
                <a:cs typeface="Arial" pitchFamily="34" charset="0"/>
              </a:rPr>
              <a:t> has certain benefits, but also some negatives.  Members would have to be offered something for the membership – reduced registration fees, subscriptions, etc.  This would require more volunteers and more work.  And members require additional fees to be paid to IEEE.</a:t>
            </a:r>
          </a:p>
          <a:p>
            <a:pPr lvl="1">
              <a:spcBef>
                <a:spcPts val="1800"/>
              </a:spcBef>
            </a:pPr>
            <a:r>
              <a:rPr lang="en-US" dirty="0">
                <a:solidFill>
                  <a:srgbClr val="57688F"/>
                </a:solidFill>
                <a:cs typeface="Arial" pitchFamily="34" charset="0"/>
              </a:rPr>
              <a:t>We don’t have members, but we have an extensive </a:t>
            </a:r>
            <a:r>
              <a:rPr lang="en-US" b="1" dirty="0">
                <a:solidFill>
                  <a:srgbClr val="57688F"/>
                </a:solidFill>
                <a:cs typeface="Arial" pitchFamily="34" charset="0"/>
              </a:rPr>
              <a:t>email list</a:t>
            </a:r>
            <a:r>
              <a:rPr lang="en-US" dirty="0">
                <a:solidFill>
                  <a:srgbClr val="57688F"/>
                </a:solidFill>
                <a:cs typeface="Arial" pitchFamily="34" charset="0"/>
              </a:rPr>
              <a:t>.  This, if kept updated and supplemented by IEEE’s “technical community” initiative in 2014, is a good communication vehicle for CEDA and also a possible recruiting list for members of IEEE and our participating member societies.</a:t>
            </a:r>
          </a:p>
          <a:p>
            <a:pPr lvl="1">
              <a:spcBef>
                <a:spcPts val="0"/>
              </a:spcBef>
            </a:pPr>
            <a:endParaRPr lang="en-US" dirty="0">
              <a:latin typeface="Arial" pitchFamily="34" charset="0"/>
              <a:cs typeface="Arial" pitchFamily="34" charset="0"/>
            </a:endParaRPr>
          </a:p>
          <a:p>
            <a:pPr>
              <a:spcBef>
                <a:spcPts val="0"/>
              </a:spcBef>
            </a:pPr>
            <a:endParaRPr lang="en-US" dirty="0">
              <a:latin typeface="Arial" pitchFamily="34" charset="0"/>
              <a:cs typeface="Arial" pitchFamily="34" charset="0"/>
            </a:endParaRPr>
          </a:p>
        </p:txBody>
      </p:sp>
    </p:spTree>
    <p:extLst>
      <p:ext uri="{BB962C8B-B14F-4D97-AF65-F5344CB8AC3E}">
        <p14:creationId xmlns:p14="http://schemas.microsoft.com/office/powerpoint/2010/main" val="27203888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Recommendation, continued</a:t>
            </a:r>
          </a:p>
        </p:txBody>
      </p:sp>
      <p:sp>
        <p:nvSpPr>
          <p:cNvPr id="7" name="Content Placeholder 2"/>
          <p:cNvSpPr>
            <a:spLocks noGrp="1"/>
          </p:cNvSpPr>
          <p:nvPr>
            <p:ph idx="1"/>
          </p:nvPr>
        </p:nvSpPr>
        <p:spPr>
          <a:xfrm>
            <a:off x="1752600" y="1295400"/>
            <a:ext cx="8382000" cy="4724400"/>
          </a:xfrm>
        </p:spPr>
        <p:txBody>
          <a:bodyPr>
            <a:normAutofit fontScale="92500" lnSpcReduction="20000"/>
          </a:bodyPr>
          <a:lstStyle/>
          <a:p>
            <a:pPr marL="344488" lvl="1">
              <a:spcBef>
                <a:spcPts val="1800"/>
              </a:spcBef>
            </a:pPr>
            <a:r>
              <a:rPr lang="en-US" dirty="0">
                <a:solidFill>
                  <a:srgbClr val="57688F"/>
                </a:solidFill>
                <a:cs typeface="Arial" pitchFamily="34" charset="0"/>
              </a:rPr>
              <a:t>Many </a:t>
            </a:r>
            <a:r>
              <a:rPr lang="en-US" b="1" dirty="0">
                <a:solidFill>
                  <a:srgbClr val="57688F"/>
                </a:solidFill>
                <a:cs typeface="Arial" pitchFamily="34" charset="0"/>
              </a:rPr>
              <a:t>Societies are struggling now</a:t>
            </a:r>
            <a:r>
              <a:rPr lang="en-US" dirty="0">
                <a:solidFill>
                  <a:srgbClr val="57688F"/>
                </a:solidFill>
                <a:cs typeface="Arial" pitchFamily="34" charset="0"/>
              </a:rPr>
              <a:t>, and Society membership is decreasing.  It would seem unwise to go in that direction.</a:t>
            </a:r>
          </a:p>
          <a:p>
            <a:pPr marL="344488" lvl="1">
              <a:spcBef>
                <a:spcPts val="1800"/>
              </a:spcBef>
            </a:pPr>
            <a:r>
              <a:rPr lang="en-US" dirty="0">
                <a:solidFill>
                  <a:srgbClr val="57688F"/>
                </a:solidFill>
                <a:cs typeface="Arial" pitchFamily="34" charset="0"/>
              </a:rPr>
              <a:t>Our </a:t>
            </a:r>
            <a:r>
              <a:rPr lang="en-US" b="1" dirty="0">
                <a:solidFill>
                  <a:srgbClr val="57688F"/>
                </a:solidFill>
                <a:cs typeface="Arial" pitchFamily="34" charset="0"/>
              </a:rPr>
              <a:t>status as a council already gives us TAB representation</a:t>
            </a:r>
            <a:r>
              <a:rPr lang="en-US" dirty="0">
                <a:solidFill>
                  <a:srgbClr val="57688F"/>
                </a:solidFill>
                <a:cs typeface="Arial" pitchFamily="34" charset="0"/>
              </a:rPr>
              <a:t> and the other benefits of societies (except members).</a:t>
            </a:r>
          </a:p>
          <a:p>
            <a:pPr marL="344488" lvl="1">
              <a:spcBef>
                <a:spcPts val="1800"/>
              </a:spcBef>
            </a:pPr>
            <a:r>
              <a:rPr lang="en-US" dirty="0">
                <a:solidFill>
                  <a:srgbClr val="57688F"/>
                </a:solidFill>
                <a:cs typeface="Arial" pitchFamily="34" charset="0"/>
              </a:rPr>
              <a:t>CEDA is in a </a:t>
            </a:r>
            <a:r>
              <a:rPr lang="en-US" b="1" dirty="0">
                <a:solidFill>
                  <a:srgbClr val="57688F"/>
                </a:solidFill>
                <a:cs typeface="Arial" pitchFamily="34" charset="0"/>
              </a:rPr>
              <a:t>good financial position</a:t>
            </a:r>
            <a:r>
              <a:rPr lang="en-US" dirty="0">
                <a:solidFill>
                  <a:srgbClr val="57688F"/>
                </a:solidFill>
                <a:cs typeface="Arial" pitchFamily="34" charset="0"/>
              </a:rPr>
              <a:t> now, with good support from our member organizations.  We are not persuaded that there are reasons to move away from this working model.  We are building reserves and using our resources for good technical activities, sponsoring conferences, initiating and reviving publications, and generating activities of benefit to the EDA community.</a:t>
            </a:r>
          </a:p>
          <a:p>
            <a:pPr marL="344488" lvl="1">
              <a:spcBef>
                <a:spcPts val="1800"/>
              </a:spcBef>
            </a:pPr>
            <a:r>
              <a:rPr lang="en-US" dirty="0">
                <a:solidFill>
                  <a:srgbClr val="57688F"/>
                </a:solidFill>
                <a:cs typeface="Arial" pitchFamily="34" charset="0"/>
              </a:rPr>
              <a:t>We have a </a:t>
            </a:r>
            <a:r>
              <a:rPr lang="en-US" b="1" dirty="0">
                <a:solidFill>
                  <a:srgbClr val="57688F"/>
                </a:solidFill>
                <a:cs typeface="Arial" pitchFamily="34" charset="0"/>
              </a:rPr>
              <a:t>productive relationship with our sponsoring Societies</a:t>
            </a:r>
            <a:r>
              <a:rPr lang="en-US" dirty="0">
                <a:solidFill>
                  <a:srgbClr val="57688F"/>
                </a:solidFill>
                <a:cs typeface="Arial" pitchFamily="34" charset="0"/>
              </a:rPr>
              <a:t> now; moving to Society status would reduce that relationship and potentially reduce their membership.  It is expected that the sponsoring Societies would not support a CEDA move in this direction.</a:t>
            </a:r>
          </a:p>
          <a:p>
            <a:pPr lvl="1">
              <a:spcBef>
                <a:spcPts val="0"/>
              </a:spcBef>
            </a:pPr>
            <a:endParaRPr lang="en-US" dirty="0">
              <a:cs typeface="Arial" pitchFamily="34" charset="0"/>
            </a:endParaRPr>
          </a:p>
          <a:p>
            <a:pPr lvl="1">
              <a:spcBef>
                <a:spcPts val="0"/>
              </a:spcBef>
            </a:pPr>
            <a:endParaRPr lang="en-US" dirty="0">
              <a:cs typeface="Arial" pitchFamily="34" charset="0"/>
            </a:endParaRPr>
          </a:p>
        </p:txBody>
      </p:sp>
    </p:spTree>
    <p:extLst>
      <p:ext uri="{BB962C8B-B14F-4D97-AF65-F5344CB8AC3E}">
        <p14:creationId xmlns:p14="http://schemas.microsoft.com/office/powerpoint/2010/main" val="121476152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SRC">
  <a:themeElements>
    <a:clrScheme name="SRC 13">
      <a:dk1>
        <a:srgbClr val="003562"/>
      </a:dk1>
      <a:lt1>
        <a:srgbClr val="FFFFFF"/>
      </a:lt1>
      <a:dk2>
        <a:srgbClr val="003562"/>
      </a:dk2>
      <a:lt2>
        <a:srgbClr val="6D7FA7"/>
      </a:lt2>
      <a:accent1>
        <a:srgbClr val="D2D8E4"/>
      </a:accent1>
      <a:accent2>
        <a:srgbClr val="E51837"/>
      </a:accent2>
      <a:accent3>
        <a:srgbClr val="FFFFFF"/>
      </a:accent3>
      <a:accent4>
        <a:srgbClr val="002C53"/>
      </a:accent4>
      <a:accent5>
        <a:srgbClr val="E5E9EF"/>
      </a:accent5>
      <a:accent6>
        <a:srgbClr val="CF1531"/>
      </a:accent6>
      <a:hlink>
        <a:srgbClr val="0066FF"/>
      </a:hlink>
      <a:folHlink>
        <a:srgbClr val="0066FF"/>
      </a:folHlink>
    </a:clrScheme>
    <a:fontScheme name="SRC">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1" i="0" u="none" strike="noStrike" cap="none" normalizeH="0" baseline="0">
            <a:ln>
              <a:noFill/>
            </a:ln>
            <a:solidFill>
              <a:schemeClr val="tx1"/>
            </a:solidFill>
            <a:effectLst/>
            <a:latin typeface="Tahoma"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1" i="0" u="none" strike="noStrike" cap="none" normalizeH="0" baseline="0">
            <a:ln>
              <a:noFill/>
            </a:ln>
            <a:solidFill>
              <a:schemeClr val="tx1"/>
            </a:solidFill>
            <a:effectLst/>
            <a:latin typeface="Tahoma" charset="0"/>
          </a:defRPr>
        </a:defPPr>
      </a:lstStyle>
    </a:lnDef>
  </a:objectDefaults>
  <a:extraClrSchemeLst>
    <a:extraClrScheme>
      <a:clrScheme name="SRC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RC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RC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RC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RC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RC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RC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RC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RC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RC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RC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RC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SRC 13">
        <a:dk1>
          <a:srgbClr val="003562"/>
        </a:dk1>
        <a:lt1>
          <a:srgbClr val="FFFFFF"/>
        </a:lt1>
        <a:dk2>
          <a:srgbClr val="003562"/>
        </a:dk2>
        <a:lt2>
          <a:srgbClr val="6D7FA7"/>
        </a:lt2>
        <a:accent1>
          <a:srgbClr val="D2D8E4"/>
        </a:accent1>
        <a:accent2>
          <a:srgbClr val="E51837"/>
        </a:accent2>
        <a:accent3>
          <a:srgbClr val="FFFFFF"/>
        </a:accent3>
        <a:accent4>
          <a:srgbClr val="002C53"/>
        </a:accent4>
        <a:accent5>
          <a:srgbClr val="E5E9EF"/>
        </a:accent5>
        <a:accent6>
          <a:srgbClr val="CF1531"/>
        </a:accent6>
        <a:hlink>
          <a:srgbClr val="0066FF"/>
        </a:hlink>
        <a:folHlink>
          <a:srgbClr val="0066FF"/>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1_Blue Pearl DeLuxe">
  <a:themeElements>
    <a:clrScheme name="1_Blue Pearl DeLuxe 1">
      <a:dk1>
        <a:srgbClr val="000000"/>
      </a:dk1>
      <a:lt1>
        <a:srgbClr val="FFFFFF"/>
      </a:lt1>
      <a:dk2>
        <a:srgbClr val="7889FB"/>
      </a:dk2>
      <a:lt2>
        <a:srgbClr val="808080"/>
      </a:lt2>
      <a:accent1>
        <a:srgbClr val="7889FB"/>
      </a:accent1>
      <a:accent2>
        <a:srgbClr val="2DB6B3"/>
      </a:accent2>
      <a:accent3>
        <a:srgbClr val="FFFFFF"/>
      </a:accent3>
      <a:accent4>
        <a:srgbClr val="000000"/>
      </a:accent4>
      <a:accent5>
        <a:srgbClr val="BEC4FD"/>
      </a:accent5>
      <a:accent6>
        <a:srgbClr val="28A5A2"/>
      </a:accent6>
      <a:hlink>
        <a:srgbClr val="C0C0C0"/>
      </a:hlink>
      <a:folHlink>
        <a:srgbClr val="D18213"/>
      </a:folHlink>
    </a:clrScheme>
    <a:fontScheme name="1_Blue Pearl DeLuxe">
      <a:majorFont>
        <a:latin typeface="Arial"/>
        <a:ea typeface="Arial"/>
        <a:cs typeface="Arial"/>
      </a:majorFont>
      <a:minorFont>
        <a:latin typeface="Arial"/>
        <a:ea typeface="Arial"/>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1" i="0" u="none" strike="noStrike" cap="none" normalizeH="0" baseline="0">
            <a:ln>
              <a:noFill/>
            </a:ln>
            <a:solidFill>
              <a:schemeClr val="tx1"/>
            </a:solidFill>
            <a:effectLst/>
            <a:latin typeface="Arial" pitchFamily="-108" charset="0"/>
            <a:ea typeface="Arial" pitchFamily="-108" charset="0"/>
            <a:cs typeface="Arial" pitchFamily="-108" charset="0"/>
          </a:defRPr>
        </a:defPPr>
      </a:lstStyle>
    </a:spDef>
    <a:ln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1" i="0" u="none" strike="noStrike" cap="none" normalizeH="0" baseline="0">
            <a:ln>
              <a:noFill/>
            </a:ln>
            <a:solidFill>
              <a:schemeClr val="tx1"/>
            </a:solidFill>
            <a:effectLst/>
            <a:latin typeface="Arial" pitchFamily="-108" charset="0"/>
            <a:ea typeface="Arial" pitchFamily="-108" charset="0"/>
            <a:cs typeface="Arial" pitchFamily="-108" charset="0"/>
          </a:defRPr>
        </a:defPPr>
      </a:lstStyle>
    </a:lnDef>
  </a:objectDefaults>
  <a:extraClrSchemeLst>
    <a:extraClrScheme>
      <a:clrScheme name="1_Blue Pearl DeLuxe 1">
        <a:dk1>
          <a:srgbClr val="000000"/>
        </a:dk1>
        <a:lt1>
          <a:srgbClr val="FFFFFF"/>
        </a:lt1>
        <a:dk2>
          <a:srgbClr val="7889FB"/>
        </a:dk2>
        <a:lt2>
          <a:srgbClr val="808080"/>
        </a:lt2>
        <a:accent1>
          <a:srgbClr val="7889FB"/>
        </a:accent1>
        <a:accent2>
          <a:srgbClr val="2DB6B3"/>
        </a:accent2>
        <a:accent3>
          <a:srgbClr val="FFFFFF"/>
        </a:accent3>
        <a:accent4>
          <a:srgbClr val="000000"/>
        </a:accent4>
        <a:accent5>
          <a:srgbClr val="BEC4FD"/>
        </a:accent5>
        <a:accent6>
          <a:srgbClr val="28A5A2"/>
        </a:accent6>
        <a:hlink>
          <a:srgbClr val="C0C0C0"/>
        </a:hlink>
        <a:folHlink>
          <a:srgbClr val="D18213"/>
        </a:folHlink>
      </a:clrScheme>
      <a:clrMap bg1="lt1" tx1="dk1" bg2="lt2" tx2="dk2" accent1="accent1" accent2="accent2" accent3="accent3" accent4="accent4" accent5="accent5" accent6="accent6" hlink="hlink" folHlink="folHlink"/>
    </a:extraClrScheme>
    <a:extraClrScheme>
      <a:clrScheme name="1_Blue Pearl DeLuxe 2">
        <a:dk1>
          <a:srgbClr val="808080"/>
        </a:dk1>
        <a:lt1>
          <a:srgbClr val="FFFFFF"/>
        </a:lt1>
        <a:dk2>
          <a:srgbClr val="000000"/>
        </a:dk2>
        <a:lt2>
          <a:srgbClr val="CCCCFF"/>
        </a:lt2>
        <a:accent1>
          <a:srgbClr val="7889FB"/>
        </a:accent1>
        <a:accent2>
          <a:srgbClr val="DFFF66"/>
        </a:accent2>
        <a:accent3>
          <a:srgbClr val="AAAAAA"/>
        </a:accent3>
        <a:accent4>
          <a:srgbClr val="DADADA"/>
        </a:accent4>
        <a:accent5>
          <a:srgbClr val="BEC4FD"/>
        </a:accent5>
        <a:accent6>
          <a:srgbClr val="CAE75C"/>
        </a:accent6>
        <a:hlink>
          <a:srgbClr val="C0C0C0"/>
        </a:hlink>
        <a:folHlink>
          <a:srgbClr val="D18213"/>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187</TotalTime>
  <Words>463</Words>
  <Application>Microsoft Office PowerPoint</Application>
  <PresentationFormat>Widescreen</PresentationFormat>
  <Paragraphs>40</Paragraphs>
  <Slides>6</Slides>
  <Notes>4</Notes>
  <HiddenSlides>0</HiddenSlides>
  <MMClips>0</MMClips>
  <ScaleCrop>false</ScaleCrop>
  <HeadingPairs>
    <vt:vector size="6" baseType="variant">
      <vt:variant>
        <vt:lpstr>Fonts Used</vt:lpstr>
      </vt:variant>
      <vt:variant>
        <vt:i4>6</vt:i4>
      </vt:variant>
      <vt:variant>
        <vt:lpstr>Theme</vt:lpstr>
      </vt:variant>
      <vt:variant>
        <vt:i4>3</vt:i4>
      </vt:variant>
      <vt:variant>
        <vt:lpstr>Slide Titles</vt:lpstr>
      </vt:variant>
      <vt:variant>
        <vt:i4>6</vt:i4>
      </vt:variant>
    </vt:vector>
  </HeadingPairs>
  <TitlesOfParts>
    <vt:vector size="15" baseType="lpstr">
      <vt:lpstr>Arial</vt:lpstr>
      <vt:lpstr>Calibri</vt:lpstr>
      <vt:lpstr>Calibri Light</vt:lpstr>
      <vt:lpstr>Tahoma</vt:lpstr>
      <vt:lpstr>Times New Roman</vt:lpstr>
      <vt:lpstr>Wingdings</vt:lpstr>
      <vt:lpstr>Office Theme</vt:lpstr>
      <vt:lpstr>SRC</vt:lpstr>
      <vt:lpstr>1_Blue Pearl DeLuxe</vt:lpstr>
      <vt:lpstr>William Joyner</vt:lpstr>
      <vt:lpstr>Charge to this Committee</vt:lpstr>
      <vt:lpstr>Strategy Committee Members </vt:lpstr>
      <vt:lpstr>Major 2012 Activity:  Considering Society Status for CEDA</vt:lpstr>
      <vt:lpstr>Recommendation of the Strategy Committee</vt:lpstr>
      <vt:lpstr>Recommendation, continued</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dc:title>
  <dc:creator>Madie Nelson</dc:creator>
  <cp:lastModifiedBy>Madie Nelson</cp:lastModifiedBy>
  <cp:revision>40</cp:revision>
  <dcterms:created xsi:type="dcterms:W3CDTF">2022-06-09T15:14:19Z</dcterms:created>
  <dcterms:modified xsi:type="dcterms:W3CDTF">2022-06-09T18:21:20Z</dcterms:modified>
</cp:coreProperties>
</file>