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14" r:id="rId3"/>
    <p:sldId id="315" r:id="rId4"/>
    <p:sldId id="316" r:id="rId5"/>
    <p:sldId id="317" r:id="rId6"/>
    <p:sldId id="31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CEDA STRATEGIC PLAN </a:t>
            </a:r>
            <a:r>
              <a:rPr lang="en-US" sz="2800" dirty="0"/>
              <a:t> </a:t>
            </a:r>
            <a:endParaRPr lang="en-US" sz="3200" dirty="0"/>
          </a:p>
          <a:p>
            <a:r>
              <a:rPr lang="en-US" sz="2400" b="1" dirty="0"/>
              <a:t>ENVIRONMENT</a:t>
            </a:r>
            <a:endParaRPr lang="en-US" sz="2400" dirty="0"/>
          </a:p>
          <a:p>
            <a:pPr lvl="1"/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The challenges of designing electronic systems continue to grow, due to design size, complexity and time to market.</a:t>
            </a:r>
          </a:p>
          <a:p>
            <a:pPr lvl="1"/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Classical design automation continues to evolve, but in a stable community.</a:t>
            </a:r>
          </a:p>
          <a:p>
            <a:pPr lvl="1"/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A larger growing community is placing more focus on designing hardware and software together as embedded systems and their applications into expanding to new domains of cyber-physical systems.</a:t>
            </a:r>
          </a:p>
          <a:p>
            <a:pPr lvl="1"/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EDA industry is consolidating</a:t>
            </a: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D80FE5-F6A4-4408-9D64-7361C7D3C16A}" type="slidenum">
              <a:rPr lang="en-US">
                <a:latin typeface="Tahoma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3562"/>
                </a:solidFill>
              </a:rPr>
              <a:t>www.ieee-ceda.org</a:t>
            </a:r>
            <a:endParaRPr lang="en-US" dirty="0">
              <a:solidFill>
                <a:srgbClr val="0035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581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CEDA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200" dirty="0"/>
          </a:p>
          <a:p>
            <a:r>
              <a:rPr lang="en-US" sz="2800" b="1" dirty="0"/>
              <a:t>GOAL: </a:t>
            </a:r>
            <a:r>
              <a:rPr lang="en-US" sz="2800" dirty="0"/>
              <a:t>To be the preferred organizer and sponsor for high value conferences, publications and activities in electronic design automation and embedded systems 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D80FE5-F6A4-4408-9D64-7361C7D3C16A}" type="slidenum">
              <a:rPr lang="en-US">
                <a:latin typeface="Tahoma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3562"/>
                </a:solidFill>
              </a:rPr>
              <a:t>www.ieee-ceda.org</a:t>
            </a:r>
            <a:endParaRPr lang="en-US" dirty="0">
              <a:solidFill>
                <a:srgbClr val="0035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701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Return value to community by organizing and sponsoring conferences, publications and activities on critical areas of design automation.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Consolidate and streamline CEDA leadership in high value design automation conferences, publications, and awards.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Build and expand technical communities that expand reach of IEEE to emerging technical areas within the scope of IEEE CEDA Charter</a:t>
            </a:r>
            <a:r>
              <a:rPr lang="en-US" sz="3200" dirty="0"/>
              <a:t>. </a:t>
            </a:r>
          </a:p>
          <a:p>
            <a:pPr marL="914400" lvl="1" indent="-514350"/>
            <a:r>
              <a:rPr lang="en-US" sz="2400" dirty="0"/>
              <a:t>Have the leadership to any changes that happen in the EDA area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D80FE5-F6A4-4408-9D64-7361C7D3C16A}" type="slidenum">
              <a:rPr lang="en-US">
                <a:latin typeface="Tahoma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3562"/>
                </a:solidFill>
              </a:rPr>
              <a:t>www.ieee-ceda.org</a:t>
            </a:r>
            <a:endParaRPr lang="en-US" dirty="0">
              <a:solidFill>
                <a:srgbClr val="0035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789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STRATEGY,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n-US" sz="2400" dirty="0"/>
              <a:t>Guide workshops and publications to vital traditional areas, emerging challenges and opportunities in adjacent areas.</a:t>
            </a:r>
            <a:r>
              <a:rPr lang="en-US" sz="2400" u="sng" dirty="0"/>
              <a:t> 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n-US" sz="2400" dirty="0"/>
              <a:t>Provide a home for committees to identify new challenges, activities and standards.</a:t>
            </a:r>
            <a:endParaRPr lang="en-US" sz="2400" u="sng" dirty="0"/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n-US" sz="2400" dirty="0"/>
              <a:t>Involve the sponsoring Societies into as many initiatives as possible.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n-US" sz="2400" dirty="0"/>
              <a:t>Continue to be financially sound.</a:t>
            </a:r>
            <a:r>
              <a:rPr lang="en-US" sz="2400" u="sng" dirty="0"/>
              <a:t> </a:t>
            </a:r>
            <a:br>
              <a:rPr lang="en-US" sz="2400" u="sng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D80FE5-F6A4-4408-9D64-7361C7D3C16A}" type="slidenum">
              <a:rPr lang="en-US">
                <a:latin typeface="Tahoma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3562"/>
                </a:solidFill>
              </a:rPr>
              <a:t>www.ieee-ceda.org</a:t>
            </a:r>
            <a:endParaRPr lang="en-US" dirty="0">
              <a:solidFill>
                <a:srgbClr val="0035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010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 of the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dirty="0"/>
              <a:t>Review the environment and the strategy 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dirty="0"/>
              <a:t>Discuss where we are and which are the action items for the future to support the EDA community in the different areas outlined in the 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D80FE5-F6A4-4408-9D64-7361C7D3C16A}" type="slidenum">
              <a:rPr lang="en-US">
                <a:latin typeface="Tahoma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3562"/>
                </a:solidFill>
              </a:rPr>
              <a:t>www.ieee-ceda.org</a:t>
            </a:r>
            <a:endParaRPr lang="en-US" dirty="0">
              <a:solidFill>
                <a:srgbClr val="0035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992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288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Wingdings</vt:lpstr>
      <vt:lpstr>Office Theme</vt:lpstr>
      <vt:lpstr>SRC</vt:lpstr>
      <vt:lpstr>Introduction</vt:lpstr>
      <vt:lpstr>CEDA Goals</vt:lpstr>
      <vt:lpstr>STRATEGY</vt:lpstr>
      <vt:lpstr>STRATEGY, Continued</vt:lpstr>
      <vt:lpstr>Aim of the Meeting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1</cp:revision>
  <dcterms:created xsi:type="dcterms:W3CDTF">2022-06-09T15:14:19Z</dcterms:created>
  <dcterms:modified xsi:type="dcterms:W3CDTF">2022-06-09T15:16:52Z</dcterms:modified>
</cp:coreProperties>
</file>