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303" r:id="rId3"/>
    <p:sldId id="304" r:id="rId4"/>
    <p:sldId id="305" r:id="rId5"/>
    <p:sldId id="306" r:id="rId6"/>
    <p:sldId id="30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" y="0"/>
            <a:ext cx="3038372" cy="464820"/>
          </a:xfrm>
          <a:prstGeom prst="rect">
            <a:avLst/>
          </a:prstGeom>
          <a:noFill/>
        </p:spPr>
        <p:txBody>
          <a:bodyPr lIns="91709" tIns="45855" rIns="91709" bIns="45855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GTO2003EXT.ppt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970436" y="0"/>
            <a:ext cx="3038372" cy="464820"/>
          </a:xfrm>
          <a:prstGeom prst="rect">
            <a:avLst/>
          </a:prstGeom>
          <a:noFill/>
        </p:spPr>
        <p:txBody>
          <a:bodyPr lIns="91709" tIns="45855" rIns="91709" bIns="45855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54F132-FA73-4686-824F-E7B55E899362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112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112" charset="0"/>
              <a:ea typeface="+mn-ea"/>
              <a:cs typeface="+mn-cs"/>
            </a:endParaRP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436" y="8829989"/>
            <a:ext cx="3038372" cy="464820"/>
          </a:xfrm>
          <a:prstGeom prst="rect">
            <a:avLst/>
          </a:prstGeom>
          <a:noFill/>
        </p:spPr>
        <p:txBody>
          <a:bodyPr lIns="91709" tIns="45855" rIns="91709" bIns="45855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3F5CD5-38F4-4FC6-9C3A-1A9CF730DB2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436" y="8829989"/>
            <a:ext cx="3038372" cy="464820"/>
          </a:xfrm>
          <a:prstGeom prst="rect">
            <a:avLst/>
          </a:prstGeom>
          <a:noFill/>
        </p:spPr>
        <p:txBody>
          <a:bodyPr lIns="91709" tIns="45855" rIns="91709" bIns="45855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BCF2BE-BC3E-442D-9E45-138518BF0F8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436" y="8829989"/>
            <a:ext cx="3038372" cy="464820"/>
          </a:xfrm>
          <a:prstGeom prst="rect">
            <a:avLst/>
          </a:prstGeom>
          <a:noFill/>
        </p:spPr>
        <p:txBody>
          <a:bodyPr lIns="91709" tIns="45855" rIns="91709" bIns="45855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BCF2BE-BC3E-442D-9E45-138518BF0F8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0" dirty="0">
                <a:solidFill>
                  <a:schemeClr val="tx1"/>
                </a:solidFill>
                <a:ea typeface="ＭＳ Ｐゴシック" pitchFamily="34" charset="-128"/>
              </a:rPr>
              <a:t>June 2012</a:t>
            </a:r>
            <a:br>
              <a:rPr lang="en-US" b="0" dirty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b="0" dirty="0">
                <a:solidFill>
                  <a:schemeClr val="tx1"/>
                </a:solidFill>
                <a:ea typeface="ＭＳ Ｐゴシック" pitchFamily="34" charset="-128"/>
              </a:rPr>
              <a:t>William Joyner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Strategy Committee </a:t>
            </a:r>
          </a:p>
        </p:txBody>
      </p:sp>
    </p:spTree>
    <p:extLst>
      <p:ext uri="{BB962C8B-B14F-4D97-AF65-F5344CB8AC3E}">
        <p14:creationId xmlns:p14="http://schemas.microsoft.com/office/powerpoint/2010/main" val="2765494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Charge to this Committee:</a:t>
            </a: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Develop and maintain a strategy and plan document for all CEDA activities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Assist CEDA’s technical committees, improve communication, and help support and integrate the technical committee activities with CEDA</a:t>
            </a:r>
          </a:p>
          <a:p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83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Strategy Committee Members: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sz="2400" dirty="0">
                <a:solidFill>
                  <a:srgbClr val="002060"/>
                </a:solidFill>
              </a:rPr>
              <a:t>William Joyner		CEDA VP Strategy, chair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>
                <a:solidFill>
                  <a:srgbClr val="002060"/>
                </a:solidFill>
              </a:rPr>
              <a:t>Andreas Kuehlmann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>
                <a:solidFill>
                  <a:srgbClr val="002060"/>
                </a:solidFill>
              </a:rPr>
              <a:t>John Darringer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>
                <a:solidFill>
                  <a:srgbClr val="002060"/>
                </a:solidFill>
              </a:rPr>
              <a:t>Chuck Alpert		DATC		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>
                <a:solidFill>
                  <a:srgbClr val="002060"/>
                </a:solidFill>
              </a:rPr>
              <a:t>Farinaz Koushanfar	CANDE	(Joint with CASS)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err="1">
                <a:solidFill>
                  <a:srgbClr val="002060"/>
                </a:solidFill>
              </a:rPr>
              <a:t>Yervant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Zorian</a:t>
            </a:r>
            <a:r>
              <a:rPr lang="en-US" sz="2400" dirty="0">
                <a:solidFill>
                  <a:srgbClr val="002060"/>
                </a:solidFill>
              </a:rPr>
              <a:t>		TTTC		(Joint with CS)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>
                <a:solidFill>
                  <a:srgbClr val="002060"/>
                </a:solidFill>
              </a:rPr>
              <a:t>Bill Read			DTC		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>
              <a:solidFill>
                <a:srgbClr val="00206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br>
              <a:rPr lang="en-US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>
                <a:solidFill>
                  <a:srgbClr val="002060"/>
                </a:solidFill>
                <a:ea typeface="ＭＳ Ｐゴシック" pitchFamily="34" charset="-128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86053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What Would Be Success: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Update strategy document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Work with EC on roadmap to achieve success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Help CANDE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ea typeface="ＭＳ Ｐゴシック" pitchFamily="34" charset="-128"/>
                <a:cs typeface="Arial" pitchFamily="34" charset="0"/>
              </a:rPr>
              <a:t>Explore new areas, propose special sessions, workshop?</a:t>
            </a:r>
            <a:endParaRPr lang="en-US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Help structure new DATC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ea typeface="ＭＳ Ｐゴシック" pitchFamily="34" charset="-128"/>
                <a:cs typeface="Arial" pitchFamily="34" charset="0"/>
              </a:rPr>
              <a:t>Carve out niche, build public design flows and tools?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Facilitate academic access?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Work with TTTC on its future with CEDA and CS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ea typeface="ＭＳ Ｐゴシック" pitchFamily="34" charset="-128"/>
                <a:cs typeface="Arial" pitchFamily="34" charset="0"/>
              </a:rPr>
              <a:t>Conferences and publications</a:t>
            </a:r>
            <a:br>
              <a:rPr lang="en-US" dirty="0">
                <a:ea typeface="ＭＳ Ｐゴシック" pitchFamily="34" charset="-128"/>
                <a:cs typeface="Arial" pitchFamily="34" charset="0"/>
              </a:rPr>
            </a:br>
            <a:endParaRPr lang="en-US" dirty="0">
              <a:ea typeface="ＭＳ Ｐゴシック" pitchFamily="34" charset="-128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Establish IEEE Technical Community</a:t>
            </a:r>
          </a:p>
        </p:txBody>
      </p:sp>
    </p:spTree>
    <p:extLst>
      <p:ext uri="{BB962C8B-B14F-4D97-AF65-F5344CB8AC3E}">
        <p14:creationId xmlns:p14="http://schemas.microsoft.com/office/powerpoint/2010/main" val="3645954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CEDA AWARD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Pederson (Best paper of TCAD). Ok.</a:t>
            </a:r>
          </a:p>
          <a:p>
            <a:r>
              <a:rPr lang="en-US" sz="1800" dirty="0"/>
              <a:t>Young Investigator. Ok.</a:t>
            </a:r>
          </a:p>
          <a:p>
            <a:r>
              <a:rPr lang="en-US" sz="1800" dirty="0"/>
              <a:t>Outstanding Service. Ok.</a:t>
            </a:r>
          </a:p>
          <a:p>
            <a:r>
              <a:rPr lang="en-US" sz="1800" dirty="0"/>
              <a:t>Distinguished Service. Ok.</a:t>
            </a:r>
          </a:p>
          <a:p>
            <a:r>
              <a:rPr lang="en-US" sz="1800" dirty="0"/>
              <a:t>Newton (joint with ACM-SIGDA). Ok.</a:t>
            </a:r>
          </a:p>
          <a:p>
            <a:endParaRPr lang="en-US" sz="1800" dirty="0"/>
          </a:p>
          <a:p>
            <a:r>
              <a:rPr lang="en-US" sz="1800" dirty="0"/>
              <a:t>Formalize “recognition of service” award for ISPLED (joint with ACM-SIGDA)?</a:t>
            </a:r>
          </a:p>
          <a:p>
            <a:r>
              <a:rPr lang="en-US" sz="1800" dirty="0" err="1"/>
              <a:t>McCalla</a:t>
            </a:r>
            <a:r>
              <a:rPr lang="en-US" sz="1800" dirty="0"/>
              <a:t> best paper and 10-year Most Influential (ICCAD, joint with ACM-SIGDA)</a:t>
            </a:r>
          </a:p>
          <a:p>
            <a:r>
              <a:rPr lang="en-US" sz="1800" dirty="0"/>
              <a:t>Kaufman (joint with EDAC) Desirable/possible to evolve to an IEEE award?</a:t>
            </a:r>
          </a:p>
          <a:p>
            <a:r>
              <a:rPr lang="en-US" sz="1800" dirty="0"/>
              <a:t>Suggestions for other journal/</a:t>
            </a:r>
            <a:r>
              <a:rPr lang="en-US" sz="1800" dirty="0" err="1"/>
              <a:t>conf</a:t>
            </a:r>
            <a:r>
              <a:rPr lang="en-US" sz="1800" dirty="0"/>
              <a:t> awards:</a:t>
            </a:r>
          </a:p>
          <a:p>
            <a:pPr marL="914400" lvl="1" indent="-514350"/>
            <a:r>
              <a:rPr lang="en-US" sz="1400" dirty="0"/>
              <a:t>Best paper for embedded system letters? </a:t>
            </a:r>
          </a:p>
          <a:p>
            <a:pPr marL="914400" lvl="1" indent="-514350"/>
            <a:r>
              <a:rPr lang="en-US" sz="1400" dirty="0"/>
              <a:t>Best paper award for DAC? (</a:t>
            </a:r>
            <a:r>
              <a:rPr lang="en-US" sz="1400" dirty="0" err="1"/>
              <a:t>ala</a:t>
            </a:r>
            <a:r>
              <a:rPr lang="en-US" sz="1400" dirty="0"/>
              <a:t> </a:t>
            </a:r>
            <a:r>
              <a:rPr lang="en-US" sz="1400" dirty="0" err="1"/>
              <a:t>McCalla</a:t>
            </a:r>
            <a:r>
              <a:rPr lang="en-US" sz="1400" dirty="0"/>
              <a:t>)?</a:t>
            </a:r>
          </a:p>
          <a:p>
            <a:pPr marL="914400" lvl="1" indent="-514350"/>
            <a:r>
              <a:rPr lang="en-US" sz="1400" dirty="0"/>
              <a:t>Best paper award for DATE (</a:t>
            </a:r>
            <a:r>
              <a:rPr lang="en-US" sz="1400" dirty="0" err="1"/>
              <a:t>ala</a:t>
            </a:r>
            <a:r>
              <a:rPr lang="en-US" sz="1400" dirty="0"/>
              <a:t> </a:t>
            </a:r>
            <a:r>
              <a:rPr lang="en-US" sz="1400" dirty="0" err="1"/>
              <a:t>McCalla</a:t>
            </a:r>
            <a:r>
              <a:rPr lang="en-US" sz="1400" dirty="0"/>
              <a:t>)?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D80FE5-F6A4-4408-9D64-7361C7D3C16A}" type="slidenum">
              <a:rPr lang="en-US">
                <a:latin typeface="Tahoma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latin typeface="Tahoma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2443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288</Words>
  <Application>Microsoft Office PowerPoint</Application>
  <PresentationFormat>Widescreen</PresentationFormat>
  <Paragraphs>47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SRC</vt:lpstr>
      <vt:lpstr>June 2012 William Joyner</vt:lpstr>
      <vt:lpstr>Charge to this Committee:</vt:lpstr>
      <vt:lpstr>Strategy Committee Members: </vt:lpstr>
      <vt:lpstr>What Would Be Success:</vt:lpstr>
      <vt:lpstr>CEDA AWARD STRATEGY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2</cp:revision>
  <dcterms:created xsi:type="dcterms:W3CDTF">2022-06-09T15:14:19Z</dcterms:created>
  <dcterms:modified xsi:type="dcterms:W3CDTF">2022-06-09T15:17:17Z</dcterms:modified>
</cp:coreProperties>
</file>