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553" r:id="rId3"/>
    <p:sldId id="554" r:id="rId4"/>
    <p:sldId id="55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1A607-FC0E-4E9F-8FE9-4103D4BC41E3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F8C56-2902-440F-9F68-DA7E3ED5B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7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0E67-7789-7940-83F6-86A4029CE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7BCFE-8C37-F426-110B-62C46138E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9B29F-E0F1-C453-9EB3-A85FDA11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5A9C7-243C-9BF8-BC46-AC8A0AA7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33A50-AACB-8485-1965-5DC42EF8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0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6E9A3-1850-7CDD-D7DC-DB7AC5D2F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805CF-2536-289A-3658-A64201680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8FCF5-3BE6-3F01-3A19-E3096CF55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B0386-11BB-6B95-B07E-0D9D2642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8D1D9-5F22-3A10-FB79-4CEA7677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9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B19F6B-3EC3-68A2-5AFF-C1261CB32E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FED71-8E56-C131-F6CD-96F81AF58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6D146-A960-7416-EBE2-39F9421B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F458D-150F-6D25-84B0-475BDB52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63D29-BCDA-F074-7726-5AB5ED3A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15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24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CEDA BoG at ICCAD November 2015</a:t>
            </a:r>
            <a:endParaRPr lang="en-US" dirty="0"/>
          </a:p>
        </p:txBody>
      </p:sp>
      <p:pic>
        <p:nvPicPr>
          <p:cNvPr id="16" name="image1.jpg" descr="CEDA_Logo"/>
          <p:cNvPicPr/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200" y="6248400"/>
            <a:ext cx="3352800" cy="609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Font typeface="Wingdings" pitchFamily="2" charset="2"/>
              <a:buChar char="§"/>
              <a:defRPr sz="24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>
              <a:buFont typeface="Wingdings" pitchFamily="2" charset="2"/>
              <a:buChar char="§"/>
              <a:defRPr/>
            </a:lvl7pPr>
            <a:lvl8pPr>
              <a:buFont typeface="Wingdings" pitchFamily="2" charset="2"/>
              <a:buChar char="§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2799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5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1"/>
            <a:ext cx="3134241" cy="219869"/>
          </a:xfrm>
        </p:spPr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7740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0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25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336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8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" y="2"/>
            <a:ext cx="6197596" cy="121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4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860927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3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1B42-1290-C75B-79E5-6AD818BF9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3D7FB-A529-7087-C1C7-02DB63161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7C50F-F405-5424-62BF-21369791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36A9D-4FC3-D14F-F4FA-4D0755BFE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EFBE5-3F82-02B8-D6C0-F0EDB041E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20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94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347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2600" b="1" i="0" spc="100"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6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CAE3-C184-B49D-A5DB-F71884197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7354-8CD3-EF8B-7935-A443EC3D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5F8EC-B1C5-DAF0-58AC-94A882C2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D0A46-A996-B54D-86A6-E51BBC1AA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D6E2B-904A-E81D-A064-FD044903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9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FB6A-4018-983A-263E-AB9E389CE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EDD5-2735-F64F-BD98-9BF08E46B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C00CF-060A-77CE-F932-BEA71B258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6626F-5973-E40B-7A3D-6CBA2674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AFD62-E469-E6BC-6B32-9A2AA6EC9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4A1D5-D0F7-90C9-802A-58F21631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7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49B8-F83D-0C56-B71A-4EC4E116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0C7A8-7452-0FB3-6A88-D5E518DD0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ABFFCC-7AB9-331E-C7DF-2059BF3C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4756C2-012E-A40E-F0C0-DF59EB6CA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10CA50-3DFE-B5F0-5F21-93C6E37BE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18A3FE-3C25-FD4C-8225-69814270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9350EF-3006-7FD6-1D1C-3E02232D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82FDAE-01C8-1AED-C6F0-0FEB69B7C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4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DBE85-28F9-6426-AC5B-A6CE5B50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8A7DD5-CF40-301A-BFDB-DF74498B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D1E0C-E47E-4858-E78F-18B3BCC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3ACB5-F401-76A4-8C9D-91D9A8FC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1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9A63A-C664-98E5-40B3-710130831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F6E9C2-8B57-3C84-DE69-585FA57C2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657DD-A62C-F00F-CFA6-F06DDEDC9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E31FB-966B-A691-0A95-37AB9793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EB484-72C8-F058-D412-6DBDDF137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91D50-7576-FD6A-337E-78E9CCDFF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F1EC7-467C-3F8E-F7FD-F6367FFD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DED67-933B-06EA-C55A-A8A0D724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C1C7C-9156-C902-D634-6CB79BC6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5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1ADBA-47D8-E023-8854-4D549B4F2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73E426-5936-30F8-49EC-96E3F60CD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10163-FB28-D559-9BCA-72488393D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6E086-02E8-C18F-22F5-488F2099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CA19B-00EE-6E7B-BFC7-B0FD28E0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9AB21-F99F-3D68-5E85-E288BBFB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413095-671A-E9E6-B245-2C755182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47B5A-A40A-D434-6B6B-C0264E1FA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1D3DB-5808-9442-F7C8-9639ED442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E9FE8-B96D-8214-F442-F37C2E54A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2D00-1225-2E3F-72FB-F90808F57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1" y="6248401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2" y="6172201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0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CEDA BoG at ICCAD November 2015</a:t>
            </a:r>
            <a:endParaRPr lang="en-US" dirty="0"/>
          </a:p>
        </p:txBody>
      </p:sp>
      <p:pic>
        <p:nvPicPr>
          <p:cNvPr id="17" name="image1.jpg" descr="CEDA_Logo"/>
          <p:cNvPicPr/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55200" y="76200"/>
            <a:ext cx="2336800" cy="47798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629400"/>
            <a:ext cx="284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9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40957" y="2493964"/>
            <a:ext cx="8325294" cy="3144837"/>
          </a:xfrm>
        </p:spPr>
        <p:txBody>
          <a:bodyPr/>
          <a:lstStyle/>
          <a:p>
            <a:pPr algn="ctr" eaLnBrk="1" hangingPunct="1"/>
            <a:r>
              <a:rPr lang="en-US" dirty="0"/>
              <a:t>Strategy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CEDA Meeting at ICCAD 2015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Shishpal Rawat, President-Elect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1752600" y="6221415"/>
            <a:ext cx="2897188" cy="311151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b="1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85801"/>
            <a:ext cx="8534400" cy="727075"/>
          </a:xfrm>
        </p:spPr>
        <p:txBody>
          <a:bodyPr/>
          <a:lstStyle/>
          <a:p>
            <a:r>
              <a:rPr lang="en-US" sz="2400" dirty="0"/>
              <a:t>CEDA – Key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752600"/>
            <a:ext cx="8001000" cy="4724400"/>
          </a:xfrm>
        </p:spPr>
        <p:txBody>
          <a:bodyPr/>
          <a:lstStyle/>
          <a:p>
            <a:r>
              <a:rPr lang="en-US" sz="1600" dirty="0"/>
              <a:t>KTBR</a:t>
            </a:r>
          </a:p>
          <a:p>
            <a:pPr lvl="1"/>
            <a:r>
              <a:rPr lang="en-US" sz="1600" dirty="0"/>
              <a:t>Financial Discipline &amp; Planning</a:t>
            </a:r>
          </a:p>
          <a:p>
            <a:pPr lvl="1"/>
            <a:r>
              <a:rPr lang="en-US" sz="1600" dirty="0"/>
              <a:t>Technical Pipeline for pubs – Content &amp; Support</a:t>
            </a:r>
          </a:p>
          <a:p>
            <a:pPr lvl="1"/>
            <a:r>
              <a:rPr lang="en-US" sz="1600" dirty="0"/>
              <a:t>Conferences – Use CEDA resources to supplement support</a:t>
            </a:r>
          </a:p>
          <a:p>
            <a:pPr lvl="1"/>
            <a:r>
              <a:rPr lang="en-US" sz="1600" dirty="0"/>
              <a:t>Infrastructure – Web services</a:t>
            </a:r>
          </a:p>
          <a:p>
            <a:r>
              <a:rPr lang="en-US" sz="1600" dirty="0"/>
              <a:t>Invest/Grow in our community</a:t>
            </a:r>
          </a:p>
          <a:p>
            <a:pPr lvl="1"/>
            <a:r>
              <a:rPr lang="en-US" sz="1600" dirty="0"/>
              <a:t>Publications</a:t>
            </a:r>
          </a:p>
          <a:p>
            <a:pPr lvl="1"/>
            <a:r>
              <a:rPr lang="en-US" sz="1600" dirty="0"/>
              <a:t>Chapters</a:t>
            </a:r>
          </a:p>
          <a:p>
            <a:pPr lvl="1"/>
            <a:r>
              <a:rPr lang="en-US" sz="1600" dirty="0"/>
              <a:t>Distinguished Lectures</a:t>
            </a:r>
          </a:p>
          <a:p>
            <a:r>
              <a:rPr lang="en-US" sz="1600" dirty="0"/>
              <a:t>Recognition</a:t>
            </a:r>
          </a:p>
          <a:p>
            <a:pPr lvl="1"/>
            <a:r>
              <a:rPr lang="en-US" sz="1400" dirty="0"/>
              <a:t>CEDA awards</a:t>
            </a:r>
          </a:p>
          <a:p>
            <a:pPr lvl="1"/>
            <a:r>
              <a:rPr lang="en-US" sz="1400" dirty="0" err="1"/>
              <a:t>EiC’s</a:t>
            </a:r>
            <a:r>
              <a:rPr lang="en-US" sz="1400" dirty="0"/>
              <a:t>; CEDA volunteers</a:t>
            </a:r>
          </a:p>
          <a:p>
            <a:pPr lvl="1"/>
            <a:r>
              <a:rPr lang="en-US" sz="1400" dirty="0"/>
              <a:t>Chapter Speakers</a:t>
            </a:r>
          </a:p>
          <a:p>
            <a:pPr lvl="1"/>
            <a:r>
              <a:rPr lang="en-US" sz="1400" dirty="0"/>
              <a:t>Publicize our people, our accomplishment</a:t>
            </a:r>
            <a:r>
              <a:rPr lang="en-US" sz="16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163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776414"/>
            <a:ext cx="7924800" cy="4319587"/>
          </a:xfrm>
        </p:spPr>
        <p:txBody>
          <a:bodyPr/>
          <a:lstStyle/>
          <a:p>
            <a:r>
              <a:rPr lang="en-US" sz="2000" dirty="0"/>
              <a:t>Council Review by summer 2016</a:t>
            </a:r>
          </a:p>
          <a:p>
            <a:pPr lvl="1"/>
            <a:r>
              <a:rPr lang="en-US" sz="2000" dirty="0"/>
              <a:t>VP’s to prepare initial draft by end of March (</a:t>
            </a:r>
            <a:r>
              <a:rPr lang="en-US" sz="2000" dirty="0" err="1"/>
              <a:t>Jennifir</a:t>
            </a:r>
            <a:r>
              <a:rPr lang="en-US" sz="2000" dirty="0"/>
              <a:t> will circulate previous review)</a:t>
            </a:r>
          </a:p>
          <a:p>
            <a:r>
              <a:rPr lang="en-US" sz="2000" dirty="0"/>
              <a:t>Uncover Opportunities to collaborate with ACM</a:t>
            </a:r>
          </a:p>
          <a:p>
            <a:r>
              <a:rPr lang="en-US" sz="2000" dirty="0">
                <a:sym typeface="Wingdings" panose="05000000000000000000" pitchFamily="2" charset="2"/>
              </a:rPr>
              <a:t>Engage IEEE-</a:t>
            </a:r>
            <a:r>
              <a:rPr lang="en-US" sz="2000" dirty="0" err="1">
                <a:sym typeface="Wingdings" panose="05000000000000000000" pitchFamily="2" charset="2"/>
              </a:rPr>
              <a:t>Collabratec</a:t>
            </a:r>
            <a:r>
              <a:rPr lang="en-US" sz="2000" dirty="0">
                <a:sym typeface="Wingdings" panose="05000000000000000000" pitchFamily="2" charset="2"/>
              </a:rPr>
              <a:t> to further develop CEDA community</a:t>
            </a:r>
          </a:p>
          <a:p>
            <a:r>
              <a:rPr lang="en-US" sz="2000" dirty="0">
                <a:sym typeface="Wingdings" panose="05000000000000000000" pitchFamily="2" charset="2"/>
              </a:rPr>
              <a:t>Bring EDA professionals/standards into CEDA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DVCon Content  D&amp;T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531297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140</Words>
  <Application>Microsoft Office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Impact</vt:lpstr>
      <vt:lpstr>Lucida Sans Unicode</vt:lpstr>
      <vt:lpstr>Wingdings</vt:lpstr>
      <vt:lpstr>Wingdings 2</vt:lpstr>
      <vt:lpstr>Office Theme</vt:lpstr>
      <vt:lpstr>Concourse</vt:lpstr>
      <vt:lpstr>Strategy  CEDA Meeting at ICCAD 2015  Shishpal Rawat, President-Elect</vt:lpstr>
      <vt:lpstr>CEDA – Key Strategies</vt:lpstr>
      <vt:lpstr>Other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Sachin S. Sapatnekar VP-Finance</dc:title>
  <dc:creator>Madie Nelson</dc:creator>
  <cp:lastModifiedBy>Madie Nelson</cp:lastModifiedBy>
  <cp:revision>7</cp:revision>
  <dcterms:created xsi:type="dcterms:W3CDTF">2022-06-09T19:12:15Z</dcterms:created>
  <dcterms:modified xsi:type="dcterms:W3CDTF">2022-06-09T19:17:40Z</dcterms:modified>
</cp:coreProperties>
</file>