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CEDA awards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Georges Gielen</a:t>
            </a:r>
            <a:endParaRPr lang="en-US" dirty="0"/>
          </a:p>
          <a:p>
            <a:r>
              <a:rPr lang="en-US" dirty="0" smtClean="0"/>
              <a:t>April 16,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/>
          <a:p>
            <a:r>
              <a:rPr lang="en-US" dirty="0" smtClean="0"/>
              <a:t>Current </a:t>
            </a:r>
            <a:r>
              <a:rPr lang="en-US" dirty="0"/>
              <a:t>Status &amp; </a:t>
            </a:r>
            <a:r>
              <a:rPr lang="en-US" dirty="0" smtClean="0"/>
              <a:t>Achievements for Awards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65105"/>
            <a:ext cx="10988194" cy="45565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CEDA/SIGDA Newton award :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new nominations </a:t>
            </a:r>
            <a:r>
              <a:rPr lang="en-US" dirty="0" smtClean="0"/>
              <a:t>received – only carry-overs</a:t>
            </a:r>
            <a:endParaRPr lang="en-US" dirty="0" smtClean="0"/>
          </a:p>
          <a:p>
            <a:pPr lvl="1"/>
            <a:r>
              <a:rPr lang="en-US" dirty="0" smtClean="0"/>
              <a:t>2023 selection being coordinated by SIGDA</a:t>
            </a:r>
          </a:p>
          <a:p>
            <a:pPr lvl="1"/>
            <a:r>
              <a:rPr lang="en-US" dirty="0" smtClean="0"/>
              <a:t>award </a:t>
            </a:r>
            <a:r>
              <a:rPr lang="en-US" dirty="0" smtClean="0"/>
              <a:t>to be handed out at </a:t>
            </a:r>
            <a:r>
              <a:rPr lang="en-US" dirty="0" smtClean="0"/>
              <a:t>DAC</a:t>
            </a:r>
            <a:endParaRPr lang="en-US" dirty="0" smtClean="0"/>
          </a:p>
          <a:p>
            <a:r>
              <a:rPr lang="en-US" dirty="0"/>
              <a:t>CEDA Fellows committee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FEC chair Deming Chen </a:t>
            </a:r>
            <a:endParaRPr lang="en-US" dirty="0"/>
          </a:p>
          <a:p>
            <a:pPr lvl="1"/>
            <a:r>
              <a:rPr lang="en-US" dirty="0" smtClean="0"/>
              <a:t>16 </a:t>
            </a:r>
            <a:r>
              <a:rPr lang="en-US" dirty="0" smtClean="0"/>
              <a:t>nominations </a:t>
            </a:r>
            <a:r>
              <a:rPr lang="en-US" dirty="0" smtClean="0"/>
              <a:t>received</a:t>
            </a:r>
          </a:p>
          <a:p>
            <a:r>
              <a:rPr lang="en-US" dirty="0" smtClean="0"/>
              <a:t>CEDA/ESDA </a:t>
            </a:r>
            <a:r>
              <a:rPr lang="en-US" dirty="0" smtClean="0"/>
              <a:t>Kaufman award </a:t>
            </a:r>
            <a:r>
              <a:rPr lang="en-US" dirty="0" smtClean="0"/>
              <a:t>and Kaufman Hall of Fame :</a:t>
            </a:r>
            <a:endParaRPr lang="en-US" dirty="0" smtClean="0"/>
          </a:p>
          <a:p>
            <a:pPr lvl="1"/>
            <a:r>
              <a:rPr lang="en-US" dirty="0" smtClean="0"/>
              <a:t>nominations </a:t>
            </a:r>
            <a:r>
              <a:rPr lang="en-US" dirty="0" smtClean="0"/>
              <a:t>close </a:t>
            </a:r>
            <a:r>
              <a:rPr lang="en-US" dirty="0" smtClean="0"/>
              <a:t>July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selection to be handled by ESDA</a:t>
            </a:r>
            <a:endParaRPr lang="en-US" dirty="0" smtClean="0"/>
          </a:p>
          <a:p>
            <a:r>
              <a:rPr lang="en-US" dirty="0" smtClean="0"/>
              <a:t>CEDA </a:t>
            </a:r>
            <a:r>
              <a:rPr lang="en-US" dirty="0" err="1" smtClean="0"/>
              <a:t>Kuh</a:t>
            </a:r>
            <a:r>
              <a:rPr lang="en-US" dirty="0" smtClean="0"/>
              <a:t> Early </a:t>
            </a:r>
            <a:r>
              <a:rPr lang="en-US" dirty="0"/>
              <a:t>Career </a:t>
            </a:r>
            <a:r>
              <a:rPr lang="en-US" dirty="0" smtClean="0"/>
              <a:t>award : </a:t>
            </a:r>
          </a:p>
          <a:p>
            <a:pPr lvl="1"/>
            <a:r>
              <a:rPr lang="en-US" dirty="0" smtClean="0"/>
              <a:t>deadline was </a:t>
            </a:r>
            <a:r>
              <a:rPr lang="en-US" dirty="0" smtClean="0"/>
              <a:t>April 15 – selection process to be started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951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10676466" cy="4556511"/>
          </a:xfrm>
        </p:spPr>
        <p:txBody>
          <a:bodyPr/>
          <a:lstStyle/>
          <a:p>
            <a:r>
              <a:rPr lang="en-US" dirty="0" smtClean="0"/>
              <a:t>shortage of (sufficient) new submissions for award nominations</a:t>
            </a:r>
            <a:endParaRPr lang="en-US" dirty="0" smtClean="0"/>
          </a:p>
          <a:p>
            <a:r>
              <a:rPr lang="en-US" dirty="0" smtClean="0"/>
              <a:t>assess Kaufman dinner experience and Kaufman partnership with ESDA</a:t>
            </a:r>
            <a:endParaRPr lang="en-US" dirty="0" smtClean="0"/>
          </a:p>
          <a:p>
            <a:pPr lvl="1"/>
            <a:r>
              <a:rPr lang="en-US" dirty="0" smtClean="0"/>
              <a:t>trying to make 2023 selection early and move Kaufman dinner to ICCAD 2023 time frame</a:t>
            </a:r>
          </a:p>
          <a:p>
            <a:r>
              <a:rPr lang="en-US" dirty="0" smtClean="0"/>
              <a:t>establish CEDA’s own pioneering/excellence award ?</a:t>
            </a:r>
          </a:p>
          <a:p>
            <a:pPr lvl="2"/>
            <a:r>
              <a:rPr lang="en-US" dirty="0" smtClean="0"/>
              <a:t>CEDA award at IEEE level</a:t>
            </a:r>
          </a:p>
          <a:p>
            <a:pPr lvl="2"/>
            <a:r>
              <a:rPr lang="en-US" dirty="0" smtClean="0"/>
              <a:t>what should be the focus ?</a:t>
            </a:r>
          </a:p>
          <a:p>
            <a:pPr lvl="2"/>
            <a:r>
              <a:rPr lang="en-US" dirty="0" smtClean="0"/>
              <a:t>overlap with Kaufman ?</a:t>
            </a:r>
            <a:endParaRPr lang="en-US" dirty="0" smtClean="0"/>
          </a:p>
          <a:p>
            <a:r>
              <a:rPr lang="en-US" dirty="0" smtClean="0"/>
              <a:t>impact of new regulations for IEEE Fellows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6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4851"/>
            <a:ext cx="10143067" cy="4556511"/>
          </a:xfrm>
        </p:spPr>
        <p:txBody>
          <a:bodyPr/>
          <a:lstStyle/>
          <a:p>
            <a:r>
              <a:rPr lang="en-US" dirty="0"/>
              <a:t>revisit the </a:t>
            </a:r>
            <a:r>
              <a:rPr lang="en-US" dirty="0" smtClean="0"/>
              <a:t>timing </a:t>
            </a:r>
            <a:r>
              <a:rPr lang="en-US" dirty="0"/>
              <a:t>of award deadlines</a:t>
            </a:r>
          </a:p>
          <a:p>
            <a:r>
              <a:rPr lang="en-US" dirty="0" smtClean="0"/>
              <a:t>expand </a:t>
            </a:r>
            <a:r>
              <a:rPr lang="en-US" dirty="0"/>
              <a:t>the solicitation of nominations for </a:t>
            </a:r>
            <a:r>
              <a:rPr lang="en-US" dirty="0" smtClean="0"/>
              <a:t>awards (e.g. Newton)</a:t>
            </a:r>
          </a:p>
          <a:p>
            <a:r>
              <a:rPr lang="en-US" dirty="0" smtClean="0"/>
              <a:t>monitor the 2023 Kaufman collaboration with ESDA</a:t>
            </a:r>
            <a:endParaRPr lang="en-US" dirty="0" smtClean="0"/>
          </a:p>
          <a:p>
            <a:r>
              <a:rPr lang="en-US" dirty="0" smtClean="0"/>
              <a:t>establish IEEE-level CEDA pioneering/excellence award</a:t>
            </a:r>
          </a:p>
          <a:p>
            <a:pPr lvl="1"/>
            <a:r>
              <a:rPr lang="en-US" dirty="0" smtClean="0"/>
              <a:t>define scope</a:t>
            </a:r>
          </a:p>
          <a:p>
            <a:pPr lvl="1"/>
            <a:r>
              <a:rPr lang="en-US" dirty="0" smtClean="0"/>
              <a:t>what does it cost ?</a:t>
            </a:r>
          </a:p>
          <a:p>
            <a:pPr lvl="1"/>
            <a:r>
              <a:rPr lang="en-US" dirty="0" smtClean="0"/>
              <a:t>procedure of </a:t>
            </a:r>
            <a:r>
              <a:rPr lang="en-US" dirty="0" err="1" smtClean="0"/>
              <a:t>establisment</a:t>
            </a:r>
            <a:r>
              <a:rPr lang="en-US" dirty="0" smtClean="0"/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29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191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CEDA awards</vt:lpstr>
      <vt:lpstr>Current Status &amp; Achievements for Awards</vt:lpstr>
      <vt:lpstr>Challenges</vt:lpstr>
      <vt:lpstr>Action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Georges Gielen</cp:lastModifiedBy>
  <cp:revision>10</cp:revision>
  <dcterms:created xsi:type="dcterms:W3CDTF">2020-08-31T15:23:30Z</dcterms:created>
  <dcterms:modified xsi:type="dcterms:W3CDTF">2023-04-16T09:23:39Z</dcterms:modified>
</cp:coreProperties>
</file>