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4" r:id="rId3"/>
    <p:sldId id="265" r:id="rId4"/>
    <p:sldId id="26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31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59" d="100"/>
          <a:sy n="59" d="100"/>
        </p:scale>
        <p:origin x="91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dark, person, bed, computer&#10;&#10;Description automatically generated">
            <a:extLst>
              <a:ext uri="{FF2B5EF4-FFF2-40B4-BE49-F238E27FC236}">
                <a16:creationId xmlns:a16="http://schemas.microsoft.com/office/drawing/2014/main" id="{4768B6C1-EAF5-4738-88F6-32054EFA28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3EEFE7E-4F42-4D07-9CCA-BA65EED054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84718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9FC726-B604-4500-9F1C-26F0001584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64393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16242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B5DA9E43-F0AD-43E7-963E-649E53B74D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3D53ED5-AAFF-4464-B2F5-DA16958ED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F5170-8BE9-4AA4-85C9-418500269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57862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dark, person, bed, computer&#10;&#10;Description automatically generated">
            <a:extLst>
              <a:ext uri="{FF2B5EF4-FFF2-40B4-BE49-F238E27FC236}">
                <a16:creationId xmlns:a16="http://schemas.microsoft.com/office/drawing/2014/main" id="{61C7D160-FB77-458E-B429-15F03E809C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F0E12C3-0AD4-45DE-946A-2538A94A3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7BC49C-EEFD-4C16-AE96-552F43315A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8155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5BDECF9A-F64E-4E16-A29F-06C3476D01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BA4AAB8-E512-4820-A48B-651514D55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BB4F0-1AE2-4D8B-AA76-4185CF1D41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C0445A-983F-4532-8020-FD5746CE7D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217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8EE5C127-374E-4851-BF28-4DAB1B7C34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5511C1C-160A-4A10-A30F-B2F6859EB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FE26DF-1799-4B38-A430-A847FCC386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72209C-C526-4965-AF1F-59ACC980FB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4092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961E34-D492-4D46-B69F-0489FE58E1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0875FA-3220-4BA6-A0BC-4C4E209BA9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0921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2148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2BFA79EC-F75F-435A-88F7-5CC0D30916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C034089-4F4C-40B2-B59E-4798BE6A9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73BCB3-95EF-4259-9098-E6486697A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2994D1-83A5-405B-832C-5E21B39D84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9455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AC36B3E2-2AE4-4889-A6EE-05595EEC3C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6F4C1F5-07C2-4809-A0C4-7533D94BD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0740A8-21BA-4A04-9137-A305BE3227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734936-1317-475D-8356-8535EAF871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7797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0E9CFA-CF36-482F-A57C-02A368B22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89DDE-6092-4BFE-B829-C7E8708C99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85653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6" r:id="rId6"/>
    <p:sldLayoutId id="214748365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30FCD-8A35-401A-9903-417F8DBC3C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CEDA awards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1BA788-2CBF-445D-B9EB-E38B9540C0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Georges Gielen</a:t>
            </a:r>
            <a:endParaRPr lang="en-US" dirty="0"/>
          </a:p>
          <a:p>
            <a:r>
              <a:rPr lang="en-US" dirty="0" smtClean="0"/>
              <a:t>April 16,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623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1161"/>
          </a:xfrm>
        </p:spPr>
        <p:txBody>
          <a:bodyPr/>
          <a:lstStyle/>
          <a:p>
            <a:r>
              <a:rPr lang="en-US" dirty="0" smtClean="0"/>
              <a:t>Current </a:t>
            </a:r>
            <a:r>
              <a:rPr lang="en-US" dirty="0"/>
              <a:t>Status &amp; </a:t>
            </a:r>
            <a:r>
              <a:rPr lang="en-US" dirty="0" smtClean="0"/>
              <a:t>Achievements for Awards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ED6B0-D200-47AB-934A-01EC7B20E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365105"/>
            <a:ext cx="10988194" cy="455651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CEDA/SIGDA Newton award :</a:t>
            </a:r>
          </a:p>
          <a:p>
            <a:pPr lvl="1"/>
            <a:r>
              <a:rPr lang="en-US" dirty="0" smtClean="0"/>
              <a:t>no </a:t>
            </a:r>
            <a:r>
              <a:rPr lang="en-US" dirty="0" smtClean="0"/>
              <a:t>new nominations </a:t>
            </a:r>
            <a:r>
              <a:rPr lang="en-US" dirty="0" smtClean="0"/>
              <a:t>received – only carry-overs</a:t>
            </a:r>
            <a:endParaRPr lang="en-US" dirty="0" smtClean="0"/>
          </a:p>
          <a:p>
            <a:pPr lvl="1"/>
            <a:r>
              <a:rPr lang="en-US" dirty="0" smtClean="0"/>
              <a:t>2023 selection being coordinated by SIGDA</a:t>
            </a:r>
          </a:p>
          <a:p>
            <a:pPr lvl="1"/>
            <a:r>
              <a:rPr lang="en-US" dirty="0" smtClean="0"/>
              <a:t>award </a:t>
            </a:r>
            <a:r>
              <a:rPr lang="en-US" dirty="0" smtClean="0"/>
              <a:t>to be handed out at </a:t>
            </a:r>
            <a:r>
              <a:rPr lang="en-US" dirty="0" smtClean="0"/>
              <a:t>DAC</a:t>
            </a:r>
            <a:endParaRPr lang="en-US" dirty="0" smtClean="0"/>
          </a:p>
          <a:p>
            <a:r>
              <a:rPr lang="en-US" dirty="0"/>
              <a:t>CEDA Fellows committee 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FEC chair Deming Chen </a:t>
            </a:r>
            <a:endParaRPr lang="en-US" dirty="0"/>
          </a:p>
          <a:p>
            <a:pPr lvl="1"/>
            <a:r>
              <a:rPr lang="en-US" dirty="0" smtClean="0"/>
              <a:t>16 </a:t>
            </a:r>
            <a:r>
              <a:rPr lang="en-US" dirty="0" smtClean="0"/>
              <a:t>nominations </a:t>
            </a:r>
            <a:r>
              <a:rPr lang="en-US" dirty="0" smtClean="0"/>
              <a:t>received</a:t>
            </a:r>
          </a:p>
          <a:p>
            <a:r>
              <a:rPr lang="en-US" dirty="0" smtClean="0"/>
              <a:t>CEDA/ESDA </a:t>
            </a:r>
            <a:r>
              <a:rPr lang="en-US" dirty="0" smtClean="0"/>
              <a:t>Kaufman award </a:t>
            </a:r>
            <a:r>
              <a:rPr lang="en-US" dirty="0" smtClean="0"/>
              <a:t>and Kaufman Hall of Fame :</a:t>
            </a:r>
            <a:endParaRPr lang="en-US" dirty="0" smtClean="0"/>
          </a:p>
          <a:p>
            <a:pPr lvl="1"/>
            <a:r>
              <a:rPr lang="en-US" dirty="0" smtClean="0"/>
              <a:t>nominations </a:t>
            </a:r>
            <a:r>
              <a:rPr lang="en-US" dirty="0" smtClean="0"/>
              <a:t>close </a:t>
            </a:r>
            <a:r>
              <a:rPr lang="en-US" dirty="0" smtClean="0"/>
              <a:t>July </a:t>
            </a:r>
            <a:r>
              <a:rPr lang="en-US" dirty="0" smtClean="0"/>
              <a:t>1</a:t>
            </a:r>
          </a:p>
          <a:p>
            <a:pPr lvl="1"/>
            <a:r>
              <a:rPr lang="en-US" dirty="0" smtClean="0"/>
              <a:t>selection to be handled by ESDA</a:t>
            </a:r>
            <a:endParaRPr lang="en-US" dirty="0" smtClean="0"/>
          </a:p>
          <a:p>
            <a:r>
              <a:rPr lang="en-US" dirty="0" smtClean="0"/>
              <a:t>CEDA </a:t>
            </a:r>
            <a:r>
              <a:rPr lang="en-US" dirty="0" err="1" smtClean="0"/>
              <a:t>Kuh</a:t>
            </a:r>
            <a:r>
              <a:rPr lang="en-US" dirty="0" smtClean="0"/>
              <a:t> Early </a:t>
            </a:r>
            <a:r>
              <a:rPr lang="en-US" dirty="0"/>
              <a:t>Career </a:t>
            </a:r>
            <a:r>
              <a:rPr lang="en-US" dirty="0" smtClean="0"/>
              <a:t>award : </a:t>
            </a:r>
          </a:p>
          <a:p>
            <a:pPr lvl="1"/>
            <a:r>
              <a:rPr lang="en-US" dirty="0" smtClean="0"/>
              <a:t>deadline was </a:t>
            </a:r>
            <a:r>
              <a:rPr lang="en-US" dirty="0" smtClean="0"/>
              <a:t>April 15 – selection process to be started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69518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ED6B0-D200-47AB-934A-01EC7B20E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4851"/>
            <a:ext cx="10676466" cy="4556511"/>
          </a:xfrm>
        </p:spPr>
        <p:txBody>
          <a:bodyPr/>
          <a:lstStyle/>
          <a:p>
            <a:r>
              <a:rPr lang="en-US" dirty="0" smtClean="0"/>
              <a:t>shortage of (sufficient) new submissions for award nominations</a:t>
            </a:r>
            <a:endParaRPr lang="en-US" dirty="0" smtClean="0"/>
          </a:p>
          <a:p>
            <a:r>
              <a:rPr lang="en-US" dirty="0" smtClean="0"/>
              <a:t>assess Kaufman dinner experience and Kaufman partnership with ESDA</a:t>
            </a:r>
            <a:endParaRPr lang="en-US" dirty="0" smtClean="0"/>
          </a:p>
          <a:p>
            <a:pPr lvl="1"/>
            <a:r>
              <a:rPr lang="en-US" dirty="0" smtClean="0"/>
              <a:t>trying to make 2023 selection early and move Kaufman dinner to ICCAD 2023 time frame</a:t>
            </a:r>
          </a:p>
          <a:p>
            <a:r>
              <a:rPr lang="en-US" dirty="0" smtClean="0"/>
              <a:t>establish CEDA’s own pioneering/excellence award ?</a:t>
            </a:r>
          </a:p>
          <a:p>
            <a:pPr lvl="2"/>
            <a:r>
              <a:rPr lang="en-US" dirty="0" smtClean="0"/>
              <a:t>CEDA award at IEEE level</a:t>
            </a:r>
          </a:p>
          <a:p>
            <a:pPr lvl="2"/>
            <a:r>
              <a:rPr lang="en-US" dirty="0" smtClean="0"/>
              <a:t>what should be the focus ?</a:t>
            </a:r>
          </a:p>
          <a:p>
            <a:pPr lvl="2"/>
            <a:r>
              <a:rPr lang="en-US" dirty="0" smtClean="0"/>
              <a:t>overlap with Kaufman ?</a:t>
            </a:r>
            <a:endParaRPr lang="en-US" dirty="0" smtClean="0"/>
          </a:p>
          <a:p>
            <a:r>
              <a:rPr lang="en-US" dirty="0" smtClean="0"/>
              <a:t>impact of new regulations for IEEE Fellows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960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ED6B0-D200-47AB-934A-01EC7B20E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484851"/>
            <a:ext cx="10143067" cy="4556511"/>
          </a:xfrm>
        </p:spPr>
        <p:txBody>
          <a:bodyPr/>
          <a:lstStyle/>
          <a:p>
            <a:r>
              <a:rPr lang="en-US" dirty="0"/>
              <a:t>revisit the </a:t>
            </a:r>
            <a:r>
              <a:rPr lang="en-US" dirty="0" smtClean="0"/>
              <a:t>timing </a:t>
            </a:r>
            <a:r>
              <a:rPr lang="en-US" dirty="0"/>
              <a:t>of award deadlines</a:t>
            </a:r>
          </a:p>
          <a:p>
            <a:r>
              <a:rPr lang="en-US" dirty="0" smtClean="0"/>
              <a:t>expand </a:t>
            </a:r>
            <a:r>
              <a:rPr lang="en-US" dirty="0"/>
              <a:t>the solicitation of nominations for </a:t>
            </a:r>
            <a:r>
              <a:rPr lang="en-US" dirty="0" smtClean="0"/>
              <a:t>awards (e.g. Newton)</a:t>
            </a:r>
          </a:p>
          <a:p>
            <a:r>
              <a:rPr lang="en-US" dirty="0" smtClean="0"/>
              <a:t>monitor the 2023 Kaufman collaboration with ESDA</a:t>
            </a:r>
            <a:endParaRPr lang="en-US" dirty="0" smtClean="0"/>
          </a:p>
          <a:p>
            <a:r>
              <a:rPr lang="en-US" dirty="0" smtClean="0"/>
              <a:t>establish IEEE-level CEDA pioneering/excellence award</a:t>
            </a:r>
          </a:p>
          <a:p>
            <a:pPr lvl="1"/>
            <a:r>
              <a:rPr lang="en-US" dirty="0" smtClean="0"/>
              <a:t>define scope</a:t>
            </a:r>
          </a:p>
          <a:p>
            <a:pPr lvl="1"/>
            <a:r>
              <a:rPr lang="en-US" dirty="0" smtClean="0"/>
              <a:t>what does it cost ?</a:t>
            </a:r>
          </a:p>
          <a:p>
            <a:pPr lvl="1"/>
            <a:r>
              <a:rPr lang="en-US" dirty="0" smtClean="0"/>
              <a:t>procedure of </a:t>
            </a:r>
            <a:r>
              <a:rPr lang="en-US" dirty="0" err="1" smtClean="0"/>
              <a:t>establisment</a:t>
            </a:r>
            <a:r>
              <a:rPr lang="en-US" dirty="0" smtClean="0"/>
              <a:t> 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629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191</Words>
  <Application>Microsoft Office PowerPoint</Application>
  <PresentationFormat>Widescreen</PresentationFormat>
  <Paragraphs>33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CEDA awards</vt:lpstr>
      <vt:lpstr>Current Status &amp; Achievements for Awards</vt:lpstr>
      <vt:lpstr>Challenges</vt:lpstr>
      <vt:lpstr>Action Items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Exapmple Here</dc:title>
  <dc:creator>Hough,Mackenzie C</dc:creator>
  <cp:lastModifiedBy>Georges Gielen</cp:lastModifiedBy>
  <cp:revision>10</cp:revision>
  <dcterms:created xsi:type="dcterms:W3CDTF">2020-08-31T15:23:30Z</dcterms:created>
  <dcterms:modified xsi:type="dcterms:W3CDTF">2023-04-16T09:23:39Z</dcterms:modified>
</cp:coreProperties>
</file>