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70" r:id="rId5"/>
    <p:sldId id="265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AEDAD-DEF4-46F4-BC79-A3FF4FD3482E}" v="16" dt="2023-07-07T21:06:58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r, Ramesh N" userId="ddc43109-b5e3-42c9-b4be-dc38340b1097" providerId="ADAL" clId="{7FDAEDAD-DEF4-46F4-BC79-A3FF4FD3482E}"/>
    <pc:docChg chg="undo custSel addSld delSld modSld">
      <pc:chgData name="Nair, Ramesh N" userId="ddc43109-b5e3-42c9-b4be-dc38340b1097" providerId="ADAL" clId="{7FDAEDAD-DEF4-46F4-BC79-A3FF4FD3482E}" dt="2023-07-07T21:12:42.579" v="1419" actId="20577"/>
      <pc:docMkLst>
        <pc:docMk/>
      </pc:docMkLst>
      <pc:sldChg chg="del">
        <pc:chgData name="Nair, Ramesh N" userId="ddc43109-b5e3-42c9-b4be-dc38340b1097" providerId="ADAL" clId="{7FDAEDAD-DEF4-46F4-BC79-A3FF4FD3482E}" dt="2023-07-06T20:32:21.803" v="435" actId="47"/>
        <pc:sldMkLst>
          <pc:docMk/>
          <pc:sldMk cId="851518085" sldId="260"/>
        </pc:sldMkLst>
      </pc:sldChg>
      <pc:sldChg chg="del">
        <pc:chgData name="Nair, Ramesh N" userId="ddc43109-b5e3-42c9-b4be-dc38340b1097" providerId="ADAL" clId="{7FDAEDAD-DEF4-46F4-BC79-A3FF4FD3482E}" dt="2023-07-06T20:32:22.387" v="436" actId="47"/>
        <pc:sldMkLst>
          <pc:docMk/>
          <pc:sldMk cId="1719507186" sldId="261"/>
        </pc:sldMkLst>
      </pc:sldChg>
      <pc:sldChg chg="del">
        <pc:chgData name="Nair, Ramesh N" userId="ddc43109-b5e3-42c9-b4be-dc38340b1097" providerId="ADAL" clId="{7FDAEDAD-DEF4-46F4-BC79-A3FF4FD3482E}" dt="2023-07-06T20:32:23.370" v="437" actId="47"/>
        <pc:sldMkLst>
          <pc:docMk/>
          <pc:sldMk cId="1951081477" sldId="262"/>
        </pc:sldMkLst>
      </pc:sldChg>
      <pc:sldChg chg="del">
        <pc:chgData name="Nair, Ramesh N" userId="ddc43109-b5e3-42c9-b4be-dc38340b1097" providerId="ADAL" clId="{7FDAEDAD-DEF4-46F4-BC79-A3FF4FD3482E}" dt="2023-07-06T20:32:24.226" v="438" actId="47"/>
        <pc:sldMkLst>
          <pc:docMk/>
          <pc:sldMk cId="1657493727" sldId="263"/>
        </pc:sldMkLst>
      </pc:sldChg>
      <pc:sldChg chg="modSp mod">
        <pc:chgData name="Nair, Ramesh N" userId="ddc43109-b5e3-42c9-b4be-dc38340b1097" providerId="ADAL" clId="{7FDAEDAD-DEF4-46F4-BC79-A3FF4FD3482E}" dt="2023-07-07T21:12:42.579" v="1419" actId="20577"/>
        <pc:sldMkLst>
          <pc:docMk/>
          <pc:sldMk cId="4097138230" sldId="264"/>
        </pc:sldMkLst>
        <pc:spChg chg="mod">
          <ac:chgData name="Nair, Ramesh N" userId="ddc43109-b5e3-42c9-b4be-dc38340b1097" providerId="ADAL" clId="{7FDAEDAD-DEF4-46F4-BC79-A3FF4FD3482E}" dt="2023-07-07T21:12:42.579" v="1419" actId="20577"/>
          <ac:spMkLst>
            <pc:docMk/>
            <pc:sldMk cId="4097138230" sldId="264"/>
            <ac:spMk id="3" creationId="{0F592457-7C2E-150E-A33E-E27E36262C2A}"/>
          </ac:spMkLst>
        </pc:spChg>
      </pc:sldChg>
      <pc:sldChg chg="addSp modSp mod">
        <pc:chgData name="Nair, Ramesh N" userId="ddc43109-b5e3-42c9-b4be-dc38340b1097" providerId="ADAL" clId="{7FDAEDAD-DEF4-46F4-BC79-A3FF4FD3482E}" dt="2023-07-06T19:44:10.401" v="296" actId="14100"/>
        <pc:sldMkLst>
          <pc:docMk/>
          <pc:sldMk cId="4174632316" sldId="265"/>
        </pc:sldMkLst>
        <pc:spChg chg="mod">
          <ac:chgData name="Nair, Ramesh N" userId="ddc43109-b5e3-42c9-b4be-dc38340b1097" providerId="ADAL" clId="{7FDAEDAD-DEF4-46F4-BC79-A3FF4FD3482E}" dt="2023-07-06T19:42:49.304" v="154" actId="20577"/>
          <ac:spMkLst>
            <pc:docMk/>
            <pc:sldMk cId="4174632316" sldId="265"/>
            <ac:spMk id="2" creationId="{4EE5EA89-1A12-25F3-3869-9E2BA5342AF3}"/>
          </ac:spMkLst>
        </pc:spChg>
        <pc:spChg chg="mod">
          <ac:chgData name="Nair, Ramesh N" userId="ddc43109-b5e3-42c9-b4be-dc38340b1097" providerId="ADAL" clId="{7FDAEDAD-DEF4-46F4-BC79-A3FF4FD3482E}" dt="2023-07-06T19:44:06.222" v="295" actId="5793"/>
          <ac:spMkLst>
            <pc:docMk/>
            <pc:sldMk cId="4174632316" sldId="265"/>
            <ac:spMk id="3" creationId="{9EC86802-C40B-5277-D914-6147BFE7D0DA}"/>
          </ac:spMkLst>
        </pc:spChg>
        <pc:picChg chg="add mod">
          <ac:chgData name="Nair, Ramesh N" userId="ddc43109-b5e3-42c9-b4be-dc38340b1097" providerId="ADAL" clId="{7FDAEDAD-DEF4-46F4-BC79-A3FF4FD3482E}" dt="2023-07-06T19:44:10.401" v="296" actId="14100"/>
          <ac:picMkLst>
            <pc:docMk/>
            <pc:sldMk cId="4174632316" sldId="265"/>
            <ac:picMk id="5" creationId="{9EB63CEF-5B4A-B83F-FB05-BCCD7691303F}"/>
          </ac:picMkLst>
        </pc:picChg>
      </pc:sldChg>
      <pc:sldChg chg="addSp delSp modSp mod">
        <pc:chgData name="Nair, Ramesh N" userId="ddc43109-b5e3-42c9-b4be-dc38340b1097" providerId="ADAL" clId="{7FDAEDAD-DEF4-46F4-BC79-A3FF4FD3482E}" dt="2023-07-07T21:08:37.289" v="1408" actId="1076"/>
        <pc:sldMkLst>
          <pc:docMk/>
          <pc:sldMk cId="454271355" sldId="266"/>
        </pc:sldMkLst>
        <pc:spChg chg="mod">
          <ac:chgData name="Nair, Ramesh N" userId="ddc43109-b5e3-42c9-b4be-dc38340b1097" providerId="ADAL" clId="{7FDAEDAD-DEF4-46F4-BC79-A3FF4FD3482E}" dt="2023-07-07T21:08:25.857" v="1407" actId="20577"/>
          <ac:spMkLst>
            <pc:docMk/>
            <pc:sldMk cId="454271355" sldId="266"/>
            <ac:spMk id="3" creationId="{34E91B8F-0E90-500D-1E24-ABBF0E9BC2B8}"/>
          </ac:spMkLst>
        </pc:spChg>
        <pc:picChg chg="add mod">
          <ac:chgData name="Nair, Ramesh N" userId="ddc43109-b5e3-42c9-b4be-dc38340b1097" providerId="ADAL" clId="{7FDAEDAD-DEF4-46F4-BC79-A3FF4FD3482E}" dt="2023-07-07T21:06:58.104" v="1394" actId="1076"/>
          <ac:picMkLst>
            <pc:docMk/>
            <pc:sldMk cId="454271355" sldId="266"/>
            <ac:picMk id="4" creationId="{FE0E2D7E-F88C-54AA-46F9-6BE1A2271F33}"/>
          </ac:picMkLst>
        </pc:picChg>
        <pc:picChg chg="del mod">
          <ac:chgData name="Nair, Ramesh N" userId="ddc43109-b5e3-42c9-b4be-dc38340b1097" providerId="ADAL" clId="{7FDAEDAD-DEF4-46F4-BC79-A3FF4FD3482E}" dt="2023-07-07T20:59:47.845" v="1235" actId="478"/>
          <ac:picMkLst>
            <pc:docMk/>
            <pc:sldMk cId="454271355" sldId="266"/>
            <ac:picMk id="5" creationId="{5E0D9926-FC5C-D892-55ED-AF71FF395667}"/>
          </ac:picMkLst>
        </pc:picChg>
        <pc:picChg chg="del mod">
          <ac:chgData name="Nair, Ramesh N" userId="ddc43109-b5e3-42c9-b4be-dc38340b1097" providerId="ADAL" clId="{7FDAEDAD-DEF4-46F4-BC79-A3FF4FD3482E}" dt="2023-07-07T21:06:54.523" v="1392" actId="478"/>
          <ac:picMkLst>
            <pc:docMk/>
            <pc:sldMk cId="454271355" sldId="266"/>
            <ac:picMk id="7" creationId="{7101AAEF-5037-072A-DF9A-A6D62EE6A668}"/>
          </ac:picMkLst>
        </pc:picChg>
        <pc:picChg chg="add del mod">
          <ac:chgData name="Nair, Ramesh N" userId="ddc43109-b5e3-42c9-b4be-dc38340b1097" providerId="ADAL" clId="{7FDAEDAD-DEF4-46F4-BC79-A3FF4FD3482E}" dt="2023-07-07T21:07:32.927" v="1397" actId="478"/>
          <ac:picMkLst>
            <pc:docMk/>
            <pc:sldMk cId="454271355" sldId="266"/>
            <ac:picMk id="8" creationId="{3F0A4066-C739-A198-AFD8-90A28E72D179}"/>
          </ac:picMkLst>
        </pc:picChg>
        <pc:picChg chg="del mod">
          <ac:chgData name="Nair, Ramesh N" userId="ddc43109-b5e3-42c9-b4be-dc38340b1097" providerId="ADAL" clId="{7FDAEDAD-DEF4-46F4-BC79-A3FF4FD3482E}" dt="2023-07-07T20:56:07.636" v="902" actId="478"/>
          <ac:picMkLst>
            <pc:docMk/>
            <pc:sldMk cId="454271355" sldId="266"/>
            <ac:picMk id="9" creationId="{05397C58-02D0-EA43-877A-9873ECA9CA0E}"/>
          </ac:picMkLst>
        </pc:picChg>
        <pc:picChg chg="add mod">
          <ac:chgData name="Nair, Ramesh N" userId="ddc43109-b5e3-42c9-b4be-dc38340b1097" providerId="ADAL" clId="{7FDAEDAD-DEF4-46F4-BC79-A3FF4FD3482E}" dt="2023-07-07T21:08:37.289" v="1408" actId="1076"/>
          <ac:picMkLst>
            <pc:docMk/>
            <pc:sldMk cId="454271355" sldId="266"/>
            <ac:picMk id="11" creationId="{785D2ADE-F026-5B58-6E48-0879E048BD37}"/>
          </ac:picMkLst>
        </pc:picChg>
        <pc:picChg chg="add mod">
          <ac:chgData name="Nair, Ramesh N" userId="ddc43109-b5e3-42c9-b4be-dc38340b1097" providerId="ADAL" clId="{7FDAEDAD-DEF4-46F4-BC79-A3FF4FD3482E}" dt="2023-07-07T21:07:38.161" v="1399" actId="1076"/>
          <ac:picMkLst>
            <pc:docMk/>
            <pc:sldMk cId="454271355" sldId="266"/>
            <ac:picMk id="12" creationId="{1B8DE82E-1D3A-8D32-3875-924CAFF0CA06}"/>
          </ac:picMkLst>
        </pc:picChg>
      </pc:sldChg>
      <pc:sldChg chg="addSp delSp modSp new mod">
        <pc:chgData name="Nair, Ramesh N" userId="ddc43109-b5e3-42c9-b4be-dc38340b1097" providerId="ADAL" clId="{7FDAEDAD-DEF4-46F4-BC79-A3FF4FD3482E}" dt="2023-07-07T21:08:55.800" v="1410" actId="20577"/>
        <pc:sldMkLst>
          <pc:docMk/>
          <pc:sldMk cId="3072614691" sldId="267"/>
        </pc:sldMkLst>
        <pc:spChg chg="mod">
          <ac:chgData name="Nair, Ramesh N" userId="ddc43109-b5e3-42c9-b4be-dc38340b1097" providerId="ADAL" clId="{7FDAEDAD-DEF4-46F4-BC79-A3FF4FD3482E}" dt="2023-07-06T20:29:06.064" v="329" actId="20577"/>
          <ac:spMkLst>
            <pc:docMk/>
            <pc:sldMk cId="3072614691" sldId="267"/>
            <ac:spMk id="2" creationId="{886C45C3-ED5E-215B-A140-129BEACE6819}"/>
          </ac:spMkLst>
        </pc:spChg>
        <pc:spChg chg="mod">
          <ac:chgData name="Nair, Ramesh N" userId="ddc43109-b5e3-42c9-b4be-dc38340b1097" providerId="ADAL" clId="{7FDAEDAD-DEF4-46F4-BC79-A3FF4FD3482E}" dt="2023-07-07T21:08:55.800" v="1410" actId="20577"/>
          <ac:spMkLst>
            <pc:docMk/>
            <pc:sldMk cId="3072614691" sldId="267"/>
            <ac:spMk id="3" creationId="{7A15ABDD-BF5D-D223-CF4E-4150E6D5AA62}"/>
          </ac:spMkLst>
        </pc:spChg>
        <pc:picChg chg="add mod">
          <ac:chgData name="Nair, Ramesh N" userId="ddc43109-b5e3-42c9-b4be-dc38340b1097" providerId="ADAL" clId="{7FDAEDAD-DEF4-46F4-BC79-A3FF4FD3482E}" dt="2023-07-06T20:31:34.710" v="429" actId="1076"/>
          <ac:picMkLst>
            <pc:docMk/>
            <pc:sldMk cId="3072614691" sldId="267"/>
            <ac:picMk id="5" creationId="{9019ACE4-327E-707E-0F2A-1B1C5BF9BA79}"/>
          </ac:picMkLst>
        </pc:picChg>
        <pc:picChg chg="add del mod">
          <ac:chgData name="Nair, Ramesh N" userId="ddc43109-b5e3-42c9-b4be-dc38340b1097" providerId="ADAL" clId="{7FDAEDAD-DEF4-46F4-BC79-A3FF4FD3482E}" dt="2023-07-06T20:32:07.049" v="430" actId="478"/>
          <ac:picMkLst>
            <pc:docMk/>
            <pc:sldMk cId="3072614691" sldId="267"/>
            <ac:picMk id="7" creationId="{12FC95D4-8F1D-B168-D299-81B76C9722B5}"/>
          </ac:picMkLst>
        </pc:picChg>
        <pc:picChg chg="add mod">
          <ac:chgData name="Nair, Ramesh N" userId="ddc43109-b5e3-42c9-b4be-dc38340b1097" providerId="ADAL" clId="{7FDAEDAD-DEF4-46F4-BC79-A3FF4FD3482E}" dt="2023-07-06T20:32:15.738" v="434" actId="1076"/>
          <ac:picMkLst>
            <pc:docMk/>
            <pc:sldMk cId="3072614691" sldId="267"/>
            <ac:picMk id="9" creationId="{B49E94B8-3827-38D2-08CC-056A75CD80D1}"/>
          </ac:picMkLst>
        </pc:picChg>
      </pc:sldChg>
      <pc:sldChg chg="modSp new mod">
        <pc:chgData name="Nair, Ramesh N" userId="ddc43109-b5e3-42c9-b4be-dc38340b1097" providerId="ADAL" clId="{7FDAEDAD-DEF4-46F4-BC79-A3FF4FD3482E}" dt="2023-07-06T20:37:44.741" v="765" actId="1076"/>
        <pc:sldMkLst>
          <pc:docMk/>
          <pc:sldMk cId="830242341" sldId="268"/>
        </pc:sldMkLst>
        <pc:spChg chg="mod">
          <ac:chgData name="Nair, Ramesh N" userId="ddc43109-b5e3-42c9-b4be-dc38340b1097" providerId="ADAL" clId="{7FDAEDAD-DEF4-46F4-BC79-A3FF4FD3482E}" dt="2023-07-06T20:33:14.925" v="497" actId="27636"/>
          <ac:spMkLst>
            <pc:docMk/>
            <pc:sldMk cId="830242341" sldId="268"/>
            <ac:spMk id="2" creationId="{94181E3D-D09C-235C-0808-F27D2BE11794}"/>
          </ac:spMkLst>
        </pc:spChg>
        <pc:spChg chg="mod">
          <ac:chgData name="Nair, Ramesh N" userId="ddc43109-b5e3-42c9-b4be-dc38340b1097" providerId="ADAL" clId="{7FDAEDAD-DEF4-46F4-BC79-A3FF4FD3482E}" dt="2023-07-06T20:37:44.741" v="765" actId="1076"/>
          <ac:spMkLst>
            <pc:docMk/>
            <pc:sldMk cId="830242341" sldId="268"/>
            <ac:spMk id="3" creationId="{C3E8EB8E-29B4-1A6C-A98D-DF1953130DCC}"/>
          </ac:spMkLst>
        </pc:spChg>
      </pc:sldChg>
      <pc:sldChg chg="modSp new mod">
        <pc:chgData name="Nair, Ramesh N" userId="ddc43109-b5e3-42c9-b4be-dc38340b1097" providerId="ADAL" clId="{7FDAEDAD-DEF4-46F4-BC79-A3FF4FD3482E}" dt="2023-07-07T01:31:07.610" v="827" actId="20577"/>
        <pc:sldMkLst>
          <pc:docMk/>
          <pc:sldMk cId="3784357080" sldId="269"/>
        </pc:sldMkLst>
        <pc:spChg chg="mod">
          <ac:chgData name="Nair, Ramesh N" userId="ddc43109-b5e3-42c9-b4be-dc38340b1097" providerId="ADAL" clId="{7FDAEDAD-DEF4-46F4-BC79-A3FF4FD3482E}" dt="2023-07-06T20:34:59.010" v="547" actId="20577"/>
          <ac:spMkLst>
            <pc:docMk/>
            <pc:sldMk cId="3784357080" sldId="269"/>
            <ac:spMk id="2" creationId="{97226D21-9A05-2C7F-FCB0-A7266B504927}"/>
          </ac:spMkLst>
        </pc:spChg>
        <pc:spChg chg="mod">
          <ac:chgData name="Nair, Ramesh N" userId="ddc43109-b5e3-42c9-b4be-dc38340b1097" providerId="ADAL" clId="{7FDAEDAD-DEF4-46F4-BC79-A3FF4FD3482E}" dt="2023-07-07T01:31:07.610" v="827" actId="20577"/>
          <ac:spMkLst>
            <pc:docMk/>
            <pc:sldMk cId="3784357080" sldId="269"/>
            <ac:spMk id="3" creationId="{9BA8290E-055E-DA21-AE6F-D84CE54D3C6D}"/>
          </ac:spMkLst>
        </pc:spChg>
      </pc:sldChg>
      <pc:sldChg chg="addSp delSp modSp new mod">
        <pc:chgData name="Nair, Ramesh N" userId="ddc43109-b5e3-42c9-b4be-dc38340b1097" providerId="ADAL" clId="{7FDAEDAD-DEF4-46F4-BC79-A3FF4FD3482E}" dt="2023-07-07T21:11:39.420" v="1412" actId="1076"/>
        <pc:sldMkLst>
          <pc:docMk/>
          <pc:sldMk cId="1887098889" sldId="270"/>
        </pc:sldMkLst>
        <pc:spChg chg="mod">
          <ac:chgData name="Nair, Ramesh N" userId="ddc43109-b5e3-42c9-b4be-dc38340b1097" providerId="ADAL" clId="{7FDAEDAD-DEF4-46F4-BC79-A3FF4FD3482E}" dt="2023-07-07T21:00:43.898" v="1260" actId="20577"/>
          <ac:spMkLst>
            <pc:docMk/>
            <pc:sldMk cId="1887098889" sldId="270"/>
            <ac:spMk id="2" creationId="{6D3EFCB3-A1A9-6F00-B75B-5A4269CBE76B}"/>
          </ac:spMkLst>
        </pc:spChg>
        <pc:spChg chg="mod">
          <ac:chgData name="Nair, Ramesh N" userId="ddc43109-b5e3-42c9-b4be-dc38340b1097" providerId="ADAL" clId="{7FDAEDAD-DEF4-46F4-BC79-A3FF4FD3482E}" dt="2023-07-07T21:06:32.974" v="1391" actId="255"/>
          <ac:spMkLst>
            <pc:docMk/>
            <pc:sldMk cId="1887098889" sldId="270"/>
            <ac:spMk id="3" creationId="{01002B01-5817-EFFC-07CF-A8633B3A9748}"/>
          </ac:spMkLst>
        </pc:spChg>
        <pc:spChg chg="add del">
          <ac:chgData name="Nair, Ramesh N" userId="ddc43109-b5e3-42c9-b4be-dc38340b1097" providerId="ADAL" clId="{7FDAEDAD-DEF4-46F4-BC79-A3FF4FD3482E}" dt="2023-07-07T21:01:21.176" v="1368"/>
          <ac:spMkLst>
            <pc:docMk/>
            <pc:sldMk cId="1887098889" sldId="270"/>
            <ac:spMk id="4" creationId="{5739E240-4DF6-DE01-BF04-C90A9E0EA614}"/>
          </ac:spMkLst>
        </pc:spChg>
        <pc:spChg chg="add del">
          <ac:chgData name="Nair, Ramesh N" userId="ddc43109-b5e3-42c9-b4be-dc38340b1097" providerId="ADAL" clId="{7FDAEDAD-DEF4-46F4-BC79-A3FF4FD3482E}" dt="2023-07-07T21:01:37.483" v="1378"/>
          <ac:spMkLst>
            <pc:docMk/>
            <pc:sldMk cId="1887098889" sldId="270"/>
            <ac:spMk id="5" creationId="{C0BED57E-1B42-E07A-A232-01B55643F9F3}"/>
          </ac:spMkLst>
        </pc:spChg>
        <pc:spChg chg="add del">
          <ac:chgData name="Nair, Ramesh N" userId="ddc43109-b5e3-42c9-b4be-dc38340b1097" providerId="ADAL" clId="{7FDAEDAD-DEF4-46F4-BC79-A3FF4FD3482E}" dt="2023-07-07T21:01:44.515" v="1380"/>
          <ac:spMkLst>
            <pc:docMk/>
            <pc:sldMk cId="1887098889" sldId="270"/>
            <ac:spMk id="6" creationId="{B465795B-4655-9DC4-7C4F-AA777D1C5376}"/>
          </ac:spMkLst>
        </pc:spChg>
        <pc:picChg chg="add mod">
          <ac:chgData name="Nair, Ramesh N" userId="ddc43109-b5e3-42c9-b4be-dc38340b1097" providerId="ADAL" clId="{7FDAEDAD-DEF4-46F4-BC79-A3FF4FD3482E}" dt="2023-07-07T21:11:39.420" v="1412" actId="1076"/>
          <ac:picMkLst>
            <pc:docMk/>
            <pc:sldMk cId="1887098889" sldId="270"/>
            <ac:picMk id="8" creationId="{C22EF965-D523-9F4A-DFFC-DB4CBF7E95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mput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groups.ieee.org/ttsc/" TargetMode="External"/><Relationship Id="rId2" Type="http://schemas.openxmlformats.org/officeDocument/2006/relationships/hyperlink" Target="https://sagroups.ieee.org/das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mputer.org/educ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Society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Ramesh Nair</a:t>
            </a:r>
          </a:p>
          <a:p>
            <a:r>
              <a:rPr lang="en-US" dirty="0"/>
              <a:t>07/09/2023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BFA3-4F5D-1DB0-3B76-2BE9AF1C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Computer Society: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2457-7C2E-150E-A33E-E27E3626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Global Community of Computer Scientists &amp; Engineers.</a:t>
            </a:r>
          </a:p>
          <a:p>
            <a:r>
              <a:rPr lang="en-US" dirty="0"/>
              <a:t>375K+ community members, 168 countries, 654 chapters.</a:t>
            </a:r>
          </a:p>
          <a:p>
            <a:r>
              <a:rPr lang="en-US" dirty="0"/>
              <a:t>Leading developments &amp; advancements in CS with 189+ International conferences and 3113+ technical and networking events.</a:t>
            </a:r>
          </a:p>
          <a:p>
            <a:r>
              <a:rPr lang="en-US" dirty="0"/>
              <a:t>12K+ volunteers and 619 committees/boards.</a:t>
            </a:r>
          </a:p>
          <a:p>
            <a:r>
              <a:rPr lang="en-US" dirty="0">
                <a:hlinkClick r:id="rId2"/>
              </a:rPr>
              <a:t>https://www.computer.org/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1CDC68-A915-8926-CD09-A1C5AFF0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9" y="4347155"/>
            <a:ext cx="4110697" cy="12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8585-21C3-7395-4EA0-3840E728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5" y="225331"/>
            <a:ext cx="10515600" cy="1325563"/>
          </a:xfrm>
        </p:spPr>
        <p:txBody>
          <a:bodyPr/>
          <a:lstStyle/>
          <a:p>
            <a:r>
              <a:rPr lang="en-US" dirty="0"/>
              <a:t>Major Conferences with CEDA interest: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1B8F-0E90-500D-1E24-ABBF0E9B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355775"/>
            <a:ext cx="10515600" cy="4334091"/>
          </a:xfrm>
        </p:spPr>
        <p:txBody>
          <a:bodyPr>
            <a:normAutofit/>
          </a:bodyPr>
          <a:lstStyle/>
          <a:p>
            <a:r>
              <a:rPr lang="en-US" sz="2000" i="0" dirty="0">
                <a:effectLst/>
              </a:rPr>
              <a:t>2023 IEEE COMPSAC </a:t>
            </a:r>
            <a:r>
              <a:rPr lang="en-US" sz="2000" i="0" dirty="0">
                <a:effectLst/>
                <a:sym typeface="Wingdings" panose="05000000000000000000" pitchFamily="2" charset="2"/>
              </a:rPr>
              <a:t> </a:t>
            </a:r>
            <a:r>
              <a:rPr lang="en-US" sz="2000" i="0" dirty="0">
                <a:effectLst/>
              </a:rPr>
              <a:t>CS Flagship Conference</a:t>
            </a:r>
          </a:p>
          <a:p>
            <a:pPr marL="0" indent="0">
              <a:buNone/>
            </a:pPr>
            <a:r>
              <a:rPr lang="en-US" sz="1600" dirty="0"/>
              <a:t>	27-29 June 2023, Torino, Italy</a:t>
            </a:r>
            <a:endParaRPr lang="en-US" sz="1600" i="0" dirty="0">
              <a:effectLst/>
            </a:endParaRPr>
          </a:p>
          <a:p>
            <a:r>
              <a:rPr lang="en-US" sz="2000" i="0" dirty="0">
                <a:effectLst/>
              </a:rPr>
              <a:t>2023 Asian Test Symposium (ATS 2023) </a:t>
            </a:r>
            <a:r>
              <a:rPr lang="en-US" sz="2000" i="0" dirty="0">
                <a:effectLst/>
                <a:sym typeface="Wingdings" panose="05000000000000000000" pitchFamily="2" charset="2"/>
              </a:rPr>
              <a:t> CEDA and CS are financial sponsors. </a:t>
            </a:r>
            <a:endParaRPr lang="en-US" sz="2000" i="0" dirty="0">
              <a:effectLst/>
            </a:endParaRPr>
          </a:p>
          <a:p>
            <a:pPr marL="0" indent="0">
              <a:buNone/>
            </a:pPr>
            <a:r>
              <a:rPr lang="en-US" sz="1600" dirty="0"/>
              <a:t>	14-17 Oct 2023, Beijing, China </a:t>
            </a:r>
          </a:p>
          <a:p>
            <a:r>
              <a:rPr lang="en-US" sz="2000" dirty="0"/>
              <a:t>2023 IEEE Test Conference in Asia (ITC-ASIA 2023) </a:t>
            </a:r>
            <a:r>
              <a:rPr lang="en-US" sz="2000" dirty="0">
                <a:sym typeface="Wingdings" panose="05000000000000000000" pitchFamily="2" charset="2"/>
              </a:rPr>
              <a:t> CEDA and CS are technical co-sponsors. </a:t>
            </a:r>
            <a:endParaRPr lang="en-US" sz="2000" dirty="0"/>
          </a:p>
          <a:p>
            <a:pPr marL="0" indent="0">
              <a:buNone/>
            </a:pPr>
            <a:r>
              <a:rPr lang="en-US" sz="1600" dirty="0"/>
              <a:t>	12-14 Sept 2023, Matsue, Japan</a:t>
            </a:r>
          </a:p>
          <a:p>
            <a:r>
              <a:rPr lang="en-US" sz="2000" dirty="0"/>
              <a:t>2023 IEEE COINS </a:t>
            </a:r>
            <a:r>
              <a:rPr lang="en-US" sz="2000" dirty="0">
                <a:sym typeface="Wingdings" panose="05000000000000000000" pitchFamily="2" charset="2"/>
              </a:rPr>
              <a:t> CEDA and CS are financial sponsors. </a:t>
            </a:r>
            <a:endParaRPr lang="en-US" sz="2000" dirty="0"/>
          </a:p>
          <a:p>
            <a:pPr marL="0" indent="0">
              <a:buNone/>
            </a:pPr>
            <a:r>
              <a:rPr lang="en-US" sz="1600" dirty="0"/>
              <a:t>	23-25 July 2023, Berlin, Germany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l">
              <a:buNone/>
            </a:pPr>
            <a:endParaRPr lang="en-US" sz="1400" b="0" i="0" dirty="0">
              <a:effectLst/>
            </a:endParaRPr>
          </a:p>
          <a:p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5D2ADE-F026-5B58-6E48-0879E048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156" y="543378"/>
            <a:ext cx="1769409" cy="16247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0E2D7E-F88C-54AA-46F9-6BE1A227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54" y="4613197"/>
            <a:ext cx="3487863" cy="10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DE82E-1D3A-8D32-3875-924CAFF0C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889" y="4608715"/>
            <a:ext cx="3353091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FCB3-A1A9-6F00-B75B-5A4269CB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02B01-5817-EFFC-07CF-A8633B3A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8"/>
            <a:ext cx="10515600" cy="4059360"/>
          </a:xfrm>
        </p:spPr>
        <p:txBody>
          <a:bodyPr/>
          <a:lstStyle/>
          <a:p>
            <a:r>
              <a:rPr lang="en-US" dirty="0"/>
              <a:t>IEEE Computer Society has 2 standards committees that are of interest to CEDA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IEEE CS Design Automation Standards Committee (DASC) - </a:t>
            </a:r>
            <a:r>
              <a:rPr lang="en-US" sz="2400" dirty="0">
                <a:hlinkClick r:id="rId2"/>
              </a:rPr>
              <a:t>https://sagroups.ieee.org/dasc/</a:t>
            </a: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IEEE CS Test Technology Standards Committee (TTTC) - </a:t>
            </a:r>
            <a:r>
              <a:rPr lang="en-US" sz="2400" dirty="0">
                <a:hlinkClick r:id="rId3"/>
              </a:rPr>
              <a:t>https://sagroups.ieee.org/ttsc/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2EF965-D523-9F4A-DFFC-DB4CBF7E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002" y="4555446"/>
            <a:ext cx="1836579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9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A89-1A12-25F3-3869-9E2BA534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&amp; Career: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6802-C40B-5277-D914-6147BFE7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320"/>
            <a:ext cx="10515600" cy="4059360"/>
          </a:xfrm>
        </p:spPr>
        <p:txBody>
          <a:bodyPr/>
          <a:lstStyle/>
          <a:p>
            <a:r>
              <a:rPr lang="en-US" dirty="0"/>
              <a:t>Online resources with interest to CEDA including newly added courses on AI and Cyber Security. Visit </a:t>
            </a:r>
            <a:r>
              <a:rPr lang="en-US" dirty="0">
                <a:hlinkClick r:id="rId2"/>
              </a:rPr>
              <a:t>https://www.computer.org/education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63CEF-5B4A-B83F-FB05-BCCD76913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42" y="2312895"/>
            <a:ext cx="9708776" cy="34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45C3-ED5E-215B-A140-129BEACE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with CEDA 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ABDD-BF5D-D223-CF4E-4150E6D5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Cecilia Metra is the Past CS President &amp; current Division Director of IEEE.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ACE4-327E-707E-0F2A-1B1C5BF9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054" y="4076859"/>
            <a:ext cx="3101609" cy="1501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E94B8-3827-38D2-08CC-056A75CD8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13" y="2743896"/>
            <a:ext cx="5724458" cy="30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6D21-9A05-2C7F-FCB0-A7266B50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CEDA: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290E-055E-DA21-AE6F-D84CE54D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love to collaborate with CEDA to host workshops/panels/meet-ups for early/mid career professionals at our conferences</a:t>
            </a:r>
            <a:r>
              <a:rPr lang="en-US"/>
              <a:t>. </a:t>
            </a:r>
            <a:endParaRPr lang="en-US" dirty="0"/>
          </a:p>
          <a:p>
            <a:r>
              <a:rPr lang="en-US" dirty="0"/>
              <a:t>Ideas and suggestions welcome! </a:t>
            </a:r>
          </a:p>
        </p:txBody>
      </p:sp>
    </p:spTree>
    <p:extLst>
      <p:ext uri="{BB962C8B-B14F-4D97-AF65-F5344CB8AC3E}">
        <p14:creationId xmlns:p14="http://schemas.microsoft.com/office/powerpoint/2010/main" val="37843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1E3D-D09C-235C-0808-F27D2BE1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577" y="1709831"/>
            <a:ext cx="3213847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EB8E-29B4-1A6C-A98D-DF1953130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247" y="3429000"/>
            <a:ext cx="3554506" cy="23439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Ramesh Nair </a:t>
            </a:r>
          </a:p>
          <a:p>
            <a:pPr marL="0" indent="0" algn="ctr">
              <a:buNone/>
            </a:pPr>
            <a:r>
              <a:rPr lang="en-US" dirty="0"/>
              <a:t>rameshnair@ieee.org</a:t>
            </a:r>
          </a:p>
        </p:txBody>
      </p:sp>
    </p:spTree>
    <p:extLst>
      <p:ext uri="{BB962C8B-B14F-4D97-AF65-F5344CB8AC3E}">
        <p14:creationId xmlns:p14="http://schemas.microsoft.com/office/powerpoint/2010/main" val="83024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304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Computer Society Report</vt:lpstr>
      <vt:lpstr>About Computer Society:</vt:lpstr>
      <vt:lpstr>Major Conferences with CEDA interest:</vt:lpstr>
      <vt:lpstr>Standards:</vt:lpstr>
      <vt:lpstr>Education &amp; Career:</vt:lpstr>
      <vt:lpstr>Leadership with CEDA background:</vt:lpstr>
      <vt:lpstr>Collaboration with CEDA: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Nair, Ramesh N</cp:lastModifiedBy>
  <cp:revision>6</cp:revision>
  <dcterms:created xsi:type="dcterms:W3CDTF">2020-08-31T15:23:30Z</dcterms:created>
  <dcterms:modified xsi:type="dcterms:W3CDTF">2023-07-07T21:12:44Z</dcterms:modified>
</cp:coreProperties>
</file>