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5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Publicity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Agnieszka Dubaj</a:t>
            </a:r>
          </a:p>
          <a:p>
            <a:r>
              <a:rPr lang="en-US" dirty="0"/>
              <a:t>07/10/2022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 &amp;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/>
          <a:lstStyle/>
          <a:p>
            <a:r>
              <a:rPr lang="en-US" dirty="0"/>
              <a:t>Newsletter – CEDA Currents</a:t>
            </a:r>
          </a:p>
          <a:p>
            <a:r>
              <a:rPr lang="en-US" dirty="0"/>
              <a:t>Community Calls</a:t>
            </a:r>
          </a:p>
          <a:p>
            <a:r>
              <a:rPr lang="en-US" dirty="0"/>
              <a:t>Website</a:t>
            </a:r>
          </a:p>
          <a:p>
            <a:r>
              <a:rPr lang="en-US" dirty="0"/>
              <a:t>Email distributions</a:t>
            </a:r>
          </a:p>
        </p:txBody>
      </p:sp>
    </p:spTree>
    <p:extLst>
      <p:ext uri="{BB962C8B-B14F-4D97-AF65-F5344CB8AC3E}">
        <p14:creationId xmlns:p14="http://schemas.microsoft.com/office/powerpoint/2010/main" val="851518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D6381-A799-4FF4-9824-FF9C9FE65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942" y="762722"/>
            <a:ext cx="4633611" cy="796308"/>
          </a:xfrm>
        </p:spPr>
        <p:txBody>
          <a:bodyPr>
            <a:normAutofit/>
          </a:bodyPr>
          <a:lstStyle/>
          <a:p>
            <a:r>
              <a:rPr lang="en-US" sz="2800" dirty="0"/>
              <a:t>Monthly CEDA Website Report</a:t>
            </a:r>
          </a:p>
        </p:txBody>
      </p:sp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9E81C41-BB5D-4983-8CD6-959A3DCC76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082" y="256255"/>
            <a:ext cx="4810913" cy="5612733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0B6515-40EA-49D7-961A-D609DEE5C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5781" y="1632702"/>
            <a:ext cx="4408261" cy="381158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addition to audience overview report contains more details regarding content viewed, downloads, emails and outbound links</a:t>
            </a:r>
          </a:p>
        </p:txBody>
      </p:sp>
    </p:spTree>
    <p:extLst>
      <p:ext uri="{BB962C8B-B14F-4D97-AF65-F5344CB8AC3E}">
        <p14:creationId xmlns:p14="http://schemas.microsoft.com/office/powerpoint/2010/main" val="1400074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/>
          <a:lstStyle/>
          <a:p>
            <a:r>
              <a:rPr lang="en-US" dirty="0"/>
              <a:t>Physical presence to events sponsored by CEDA</a:t>
            </a:r>
          </a:p>
          <a:p>
            <a:r>
              <a:rPr lang="en-US" dirty="0"/>
              <a:t>Website updates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07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/>
          <a:lstStyle/>
          <a:p>
            <a:r>
              <a:rPr lang="en-US" dirty="0"/>
              <a:t>Work with the team to update website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08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59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Publicity</vt:lpstr>
      <vt:lpstr>Current Status &amp; Achievements</vt:lpstr>
      <vt:lpstr>Monthly CEDA Website Report</vt:lpstr>
      <vt:lpstr>Challenges</vt:lpstr>
      <vt:lpstr>Action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Dubaj, Agnieszka I</cp:lastModifiedBy>
  <cp:revision>12</cp:revision>
  <dcterms:created xsi:type="dcterms:W3CDTF">2020-08-31T15:23:30Z</dcterms:created>
  <dcterms:modified xsi:type="dcterms:W3CDTF">2022-07-06T23:53:00Z</dcterms:modified>
</cp:coreProperties>
</file>