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CEDA awards @ EC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Georges Gielen</a:t>
            </a:r>
            <a:endParaRPr lang="en-US" dirty="0"/>
          </a:p>
          <a:p>
            <a:r>
              <a:rPr lang="en-US" dirty="0" smtClean="0"/>
              <a:t>July 10,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/>
              <a:t>Status &amp; </a:t>
            </a:r>
            <a:r>
              <a:rPr lang="en-US" dirty="0" smtClean="0"/>
              <a:t>Achievements for Awards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4851"/>
            <a:ext cx="10988194" cy="4556511"/>
          </a:xfrm>
        </p:spPr>
        <p:txBody>
          <a:bodyPr/>
          <a:lstStyle/>
          <a:p>
            <a:r>
              <a:rPr lang="en-US" dirty="0" smtClean="0"/>
              <a:t>CEDA/SIGDA Newton award :</a:t>
            </a:r>
          </a:p>
          <a:p>
            <a:pPr lvl="1"/>
            <a:r>
              <a:rPr lang="en-US" dirty="0" smtClean="0"/>
              <a:t>only 2 new nominations received</a:t>
            </a:r>
          </a:p>
          <a:p>
            <a:pPr lvl="1"/>
            <a:r>
              <a:rPr lang="en-US" dirty="0" smtClean="0"/>
              <a:t>2022 award to be handed out at DAC for paper on steady-state RF simulation</a:t>
            </a:r>
            <a:endParaRPr lang="en-US" dirty="0" smtClean="0"/>
          </a:p>
          <a:p>
            <a:r>
              <a:rPr lang="en-US" dirty="0"/>
              <a:t>CEDA Fellows committee : </a:t>
            </a:r>
          </a:p>
          <a:p>
            <a:pPr lvl="1"/>
            <a:r>
              <a:rPr lang="en-US" dirty="0" smtClean="0"/>
              <a:t>18 nominations - recommendations </a:t>
            </a:r>
            <a:r>
              <a:rPr lang="en-US" dirty="0"/>
              <a:t>submitted – thanks to Deming </a:t>
            </a:r>
            <a:r>
              <a:rPr lang="en-US" dirty="0" smtClean="0"/>
              <a:t>Chen &amp; FEC</a:t>
            </a:r>
            <a:endParaRPr lang="en-US" dirty="0"/>
          </a:p>
          <a:p>
            <a:r>
              <a:rPr lang="en-US" dirty="0" smtClean="0"/>
              <a:t>CEDA/ESDA Kaufman award :</a:t>
            </a:r>
          </a:p>
          <a:p>
            <a:pPr lvl="1"/>
            <a:r>
              <a:rPr lang="en-US" dirty="0" smtClean="0"/>
              <a:t>nominations closed July 1 – 2 new received - selection process starts now</a:t>
            </a:r>
          </a:p>
          <a:p>
            <a:pPr lvl="1"/>
            <a:r>
              <a:rPr lang="en-US" dirty="0" smtClean="0"/>
              <a:t>no new nominations for Kaufman Hall of Fame</a:t>
            </a:r>
          </a:p>
          <a:p>
            <a:r>
              <a:rPr lang="en-US" dirty="0" smtClean="0"/>
              <a:t>CEDA </a:t>
            </a:r>
            <a:r>
              <a:rPr lang="en-US" dirty="0" err="1" smtClean="0"/>
              <a:t>Kuh</a:t>
            </a:r>
            <a:r>
              <a:rPr lang="en-US" dirty="0" smtClean="0"/>
              <a:t> </a:t>
            </a:r>
            <a:r>
              <a:rPr lang="en-US" dirty="0" smtClean="0"/>
              <a:t>Early </a:t>
            </a:r>
            <a:r>
              <a:rPr lang="en-US" dirty="0"/>
              <a:t>Career </a:t>
            </a:r>
            <a:r>
              <a:rPr lang="en-US" dirty="0" smtClean="0"/>
              <a:t>award : </a:t>
            </a:r>
          </a:p>
          <a:p>
            <a:pPr lvl="1"/>
            <a:r>
              <a:rPr lang="en-US" dirty="0" smtClean="0"/>
              <a:t>selection process ongoing – to be presented at ICCAD</a:t>
            </a:r>
          </a:p>
        </p:txBody>
      </p:sp>
    </p:spTree>
    <p:extLst>
      <p:ext uri="{BB962C8B-B14F-4D97-AF65-F5344CB8AC3E}">
        <p14:creationId xmlns:p14="http://schemas.microsoft.com/office/powerpoint/2010/main" val="851518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8596668" cy="4556511"/>
          </a:xfrm>
        </p:spPr>
        <p:txBody>
          <a:bodyPr/>
          <a:lstStyle/>
          <a:p>
            <a:r>
              <a:rPr lang="en-US" dirty="0" smtClean="0"/>
              <a:t>compose non-COI </a:t>
            </a:r>
            <a:r>
              <a:rPr lang="en-US" dirty="0" smtClean="0"/>
              <a:t>selection committees</a:t>
            </a:r>
          </a:p>
          <a:p>
            <a:r>
              <a:rPr lang="en-US" dirty="0" smtClean="0"/>
              <a:t>many discussions related to awards ceremonies at DAC</a:t>
            </a:r>
          </a:p>
          <a:p>
            <a:r>
              <a:rPr lang="en-US" dirty="0" smtClean="0"/>
              <a:t>raise more award nominations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507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4851"/>
            <a:ext cx="9556557" cy="4556511"/>
          </a:xfrm>
        </p:spPr>
        <p:txBody>
          <a:bodyPr/>
          <a:lstStyle/>
          <a:p>
            <a:r>
              <a:rPr lang="en-US" dirty="0"/>
              <a:t>revisit the </a:t>
            </a:r>
            <a:r>
              <a:rPr lang="en-US" dirty="0" smtClean="0"/>
              <a:t>timing </a:t>
            </a:r>
            <a:r>
              <a:rPr lang="en-US" dirty="0"/>
              <a:t>of award deadlines</a:t>
            </a:r>
          </a:p>
          <a:p>
            <a:r>
              <a:rPr lang="en-US" dirty="0" smtClean="0"/>
              <a:t>expand </a:t>
            </a:r>
            <a:r>
              <a:rPr lang="en-US" dirty="0"/>
              <a:t>the solicitation of nominations for the Newton award</a:t>
            </a:r>
          </a:p>
          <a:p>
            <a:pPr lvl="1"/>
            <a:r>
              <a:rPr lang="en-US" dirty="0" smtClean="0"/>
              <a:t>compose </a:t>
            </a:r>
            <a:r>
              <a:rPr lang="en-US" dirty="0" err="1" smtClean="0"/>
              <a:t>sollicitation</a:t>
            </a:r>
            <a:r>
              <a:rPr lang="en-US" dirty="0" smtClean="0"/>
              <a:t> committee</a:t>
            </a:r>
            <a:endParaRPr lang="en-US" dirty="0"/>
          </a:p>
          <a:p>
            <a:pPr lvl="2"/>
            <a:r>
              <a:rPr lang="en-US" dirty="0" smtClean="0"/>
              <a:t>same as selection committee ?</a:t>
            </a:r>
          </a:p>
          <a:p>
            <a:pPr lvl="2"/>
            <a:r>
              <a:rPr lang="en-US" dirty="0" smtClean="0"/>
              <a:t>involvement of EC/</a:t>
            </a:r>
            <a:r>
              <a:rPr lang="en-US" dirty="0" err="1" smtClean="0"/>
              <a:t>BoG</a:t>
            </a:r>
            <a:r>
              <a:rPr lang="en-US" dirty="0" smtClean="0"/>
              <a:t> ?</a:t>
            </a:r>
          </a:p>
          <a:p>
            <a:r>
              <a:rPr lang="en-US" dirty="0" smtClean="0"/>
              <a:t>changes to Newton award guidelines (to be done with ACM SIGDA) :</a:t>
            </a:r>
          </a:p>
          <a:p>
            <a:pPr lvl="1"/>
            <a:r>
              <a:rPr lang="en-US" dirty="0" smtClean="0"/>
              <a:t>revising </a:t>
            </a:r>
            <a:r>
              <a:rPr lang="en-US" dirty="0"/>
              <a:t>the role of citations </a:t>
            </a:r>
            <a:r>
              <a:rPr lang="en-US" dirty="0" smtClean="0"/>
              <a:t>as evaluation metric</a:t>
            </a:r>
          </a:p>
          <a:p>
            <a:pPr lvl="1"/>
            <a:r>
              <a:rPr lang="en-US" dirty="0" smtClean="0"/>
              <a:t>mentioning the solicitation committee</a:t>
            </a:r>
          </a:p>
        </p:txBody>
      </p:sp>
    </p:spTree>
    <p:extLst>
      <p:ext uri="{BB962C8B-B14F-4D97-AF65-F5344CB8AC3E}">
        <p14:creationId xmlns:p14="http://schemas.microsoft.com/office/powerpoint/2010/main" val="1951081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CEDA awards @ </a:t>
            </a:r>
            <a:r>
              <a:rPr lang="en-US" dirty="0" err="1" smtClean="0"/>
              <a:t>BoG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Georges Gielen</a:t>
            </a:r>
            <a:endParaRPr lang="en-US" dirty="0"/>
          </a:p>
          <a:p>
            <a:r>
              <a:rPr lang="en-US" dirty="0" smtClean="0"/>
              <a:t>July 10,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812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/>
              <a:t>Status &amp; </a:t>
            </a:r>
            <a:r>
              <a:rPr lang="en-US" dirty="0" smtClean="0"/>
              <a:t>Achievements for Awards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4851"/>
            <a:ext cx="10988194" cy="4556511"/>
          </a:xfrm>
        </p:spPr>
        <p:txBody>
          <a:bodyPr/>
          <a:lstStyle/>
          <a:p>
            <a:r>
              <a:rPr lang="en-US" dirty="0" smtClean="0"/>
              <a:t>CEDA/SIGDA Newton award :</a:t>
            </a:r>
          </a:p>
          <a:p>
            <a:pPr lvl="1"/>
            <a:r>
              <a:rPr lang="en-US" dirty="0" smtClean="0"/>
              <a:t>only 2 new nominations received </a:t>
            </a:r>
            <a:r>
              <a:rPr lang="en-US" dirty="0" smtClean="0">
                <a:sym typeface="Wingdings" panose="05000000000000000000" pitchFamily="2" charset="2"/>
              </a:rPr>
              <a:t> solicitation committee for future ?</a:t>
            </a:r>
            <a:endParaRPr lang="en-US" dirty="0" smtClean="0"/>
          </a:p>
          <a:p>
            <a:pPr lvl="1"/>
            <a:r>
              <a:rPr lang="en-US" dirty="0" smtClean="0"/>
              <a:t>2022 award to be handed out at DAC for paper on steady-state RF simulation</a:t>
            </a:r>
            <a:endParaRPr lang="en-US" dirty="0" smtClean="0"/>
          </a:p>
          <a:p>
            <a:r>
              <a:rPr lang="en-US" dirty="0"/>
              <a:t>CEDA Fellows committee : </a:t>
            </a:r>
          </a:p>
          <a:p>
            <a:pPr lvl="1"/>
            <a:r>
              <a:rPr lang="en-US" dirty="0" smtClean="0"/>
              <a:t>18 nominations - recommendations </a:t>
            </a:r>
            <a:r>
              <a:rPr lang="en-US" dirty="0"/>
              <a:t>submitted – thanks to Deming </a:t>
            </a:r>
            <a:r>
              <a:rPr lang="en-US" dirty="0" smtClean="0"/>
              <a:t>Chen &amp; FEC</a:t>
            </a:r>
            <a:endParaRPr lang="en-US" dirty="0"/>
          </a:p>
          <a:p>
            <a:r>
              <a:rPr lang="en-US" dirty="0" smtClean="0"/>
              <a:t>CEDA/ESDA Kaufman award :</a:t>
            </a:r>
          </a:p>
          <a:p>
            <a:pPr lvl="1"/>
            <a:r>
              <a:rPr lang="en-US" dirty="0" smtClean="0"/>
              <a:t>nominations closed July 1 – 2 new received - selection process starts now</a:t>
            </a:r>
          </a:p>
          <a:p>
            <a:pPr lvl="1"/>
            <a:r>
              <a:rPr lang="en-US" dirty="0" smtClean="0"/>
              <a:t>no new nominations for Kaufman Hall of Fame</a:t>
            </a:r>
          </a:p>
          <a:p>
            <a:r>
              <a:rPr lang="en-US" dirty="0" smtClean="0"/>
              <a:t>CEDA </a:t>
            </a:r>
            <a:r>
              <a:rPr lang="en-US" dirty="0" err="1" smtClean="0"/>
              <a:t>Kuh</a:t>
            </a:r>
            <a:r>
              <a:rPr lang="en-US" dirty="0" smtClean="0"/>
              <a:t> </a:t>
            </a:r>
            <a:r>
              <a:rPr lang="en-US" dirty="0" smtClean="0"/>
              <a:t>Early </a:t>
            </a:r>
            <a:r>
              <a:rPr lang="en-US" dirty="0"/>
              <a:t>Career </a:t>
            </a:r>
            <a:r>
              <a:rPr lang="en-US" dirty="0" smtClean="0"/>
              <a:t>award : selection ongoing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1083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261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CEDA awards @ EC</vt:lpstr>
      <vt:lpstr>Current Status &amp; Achievements for Awards</vt:lpstr>
      <vt:lpstr>Challenges</vt:lpstr>
      <vt:lpstr>Action Items</vt:lpstr>
      <vt:lpstr>CEDA awards @ BoG</vt:lpstr>
      <vt:lpstr>Current Status &amp; Achievements for Awards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Georges Gielen</cp:lastModifiedBy>
  <cp:revision>15</cp:revision>
  <dcterms:created xsi:type="dcterms:W3CDTF">2020-08-31T15:23:30Z</dcterms:created>
  <dcterms:modified xsi:type="dcterms:W3CDTF">2022-07-10T16:31:52Z</dcterms:modified>
</cp:coreProperties>
</file>