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AAA4EE-D775-4728-8DA8-C326467107DB}" v="5" dt="2022-07-08T02:30:52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udvi, Chinna" userId="bdeed281-10f0-4c93-90b5-d9eefee3bb5a" providerId="ADAL" clId="{B3AAA4EE-D775-4728-8DA8-C326467107DB}"/>
    <pc:docChg chg="undo custSel addSld delSld modSld">
      <pc:chgData name="Prudvi, Chinna" userId="bdeed281-10f0-4c93-90b5-d9eefee3bb5a" providerId="ADAL" clId="{B3AAA4EE-D775-4728-8DA8-C326467107DB}" dt="2022-07-08T02:41:44.716" v="2564" actId="20577"/>
      <pc:docMkLst>
        <pc:docMk/>
      </pc:docMkLst>
      <pc:sldChg chg="modSp mod">
        <pc:chgData name="Prudvi, Chinna" userId="bdeed281-10f0-4c93-90b5-d9eefee3bb5a" providerId="ADAL" clId="{B3AAA4EE-D775-4728-8DA8-C326467107DB}" dt="2022-07-07T18:37:39.009" v="93" actId="20577"/>
        <pc:sldMkLst>
          <pc:docMk/>
          <pc:sldMk cId="2186623451" sldId="258"/>
        </pc:sldMkLst>
        <pc:spChg chg="mod">
          <ac:chgData name="Prudvi, Chinna" userId="bdeed281-10f0-4c93-90b5-d9eefee3bb5a" providerId="ADAL" clId="{B3AAA4EE-D775-4728-8DA8-C326467107DB}" dt="2022-07-07T18:35:37.027" v="18" actId="27636"/>
          <ac:spMkLst>
            <pc:docMk/>
            <pc:sldMk cId="2186623451" sldId="258"/>
            <ac:spMk id="2" creationId="{9A930FCD-8A35-401A-9903-417F8DBC3CA4}"/>
          </ac:spMkLst>
        </pc:spChg>
        <pc:spChg chg="mod">
          <ac:chgData name="Prudvi, Chinna" userId="bdeed281-10f0-4c93-90b5-d9eefee3bb5a" providerId="ADAL" clId="{B3AAA4EE-D775-4728-8DA8-C326467107DB}" dt="2022-07-07T18:37:39.009" v="93" actId="20577"/>
          <ac:spMkLst>
            <pc:docMk/>
            <pc:sldMk cId="2186623451" sldId="258"/>
            <ac:spMk id="3" creationId="{471BA788-2CBF-445D-B9EB-E38B9540C087}"/>
          </ac:spMkLst>
        </pc:spChg>
      </pc:sldChg>
      <pc:sldChg chg="del">
        <pc:chgData name="Prudvi, Chinna" userId="bdeed281-10f0-4c93-90b5-d9eefee3bb5a" providerId="ADAL" clId="{B3AAA4EE-D775-4728-8DA8-C326467107DB}" dt="2022-07-07T18:39:15.600" v="95" actId="47"/>
        <pc:sldMkLst>
          <pc:docMk/>
          <pc:sldMk cId="2417829758" sldId="259"/>
        </pc:sldMkLst>
      </pc:sldChg>
      <pc:sldChg chg="del">
        <pc:chgData name="Prudvi, Chinna" userId="bdeed281-10f0-4c93-90b5-d9eefee3bb5a" providerId="ADAL" clId="{B3AAA4EE-D775-4728-8DA8-C326467107DB}" dt="2022-07-07T18:39:15.600" v="95" actId="47"/>
        <pc:sldMkLst>
          <pc:docMk/>
          <pc:sldMk cId="851518085" sldId="260"/>
        </pc:sldMkLst>
      </pc:sldChg>
      <pc:sldChg chg="del">
        <pc:chgData name="Prudvi, Chinna" userId="bdeed281-10f0-4c93-90b5-d9eefee3bb5a" providerId="ADAL" clId="{B3AAA4EE-D775-4728-8DA8-C326467107DB}" dt="2022-07-07T18:39:15.600" v="95" actId="47"/>
        <pc:sldMkLst>
          <pc:docMk/>
          <pc:sldMk cId="1719507186" sldId="261"/>
        </pc:sldMkLst>
      </pc:sldChg>
      <pc:sldChg chg="del">
        <pc:chgData name="Prudvi, Chinna" userId="bdeed281-10f0-4c93-90b5-d9eefee3bb5a" providerId="ADAL" clId="{B3AAA4EE-D775-4728-8DA8-C326467107DB}" dt="2022-07-07T18:39:27.507" v="96" actId="47"/>
        <pc:sldMkLst>
          <pc:docMk/>
          <pc:sldMk cId="1951081477" sldId="262"/>
        </pc:sldMkLst>
      </pc:sldChg>
      <pc:sldChg chg="del">
        <pc:chgData name="Prudvi, Chinna" userId="bdeed281-10f0-4c93-90b5-d9eefee3bb5a" providerId="ADAL" clId="{B3AAA4EE-D775-4728-8DA8-C326467107DB}" dt="2022-07-07T18:39:27.507" v="96" actId="47"/>
        <pc:sldMkLst>
          <pc:docMk/>
          <pc:sldMk cId="1657493727" sldId="263"/>
        </pc:sldMkLst>
      </pc:sldChg>
      <pc:sldChg chg="add">
        <pc:chgData name="Prudvi, Chinna" userId="bdeed281-10f0-4c93-90b5-d9eefee3bb5a" providerId="ADAL" clId="{B3AAA4EE-D775-4728-8DA8-C326467107DB}" dt="2022-07-07T18:38:13.029" v="94"/>
        <pc:sldMkLst>
          <pc:docMk/>
          <pc:sldMk cId="249348042" sldId="264"/>
        </pc:sldMkLst>
      </pc:sldChg>
      <pc:sldChg chg="modSp mod">
        <pc:chgData name="Prudvi, Chinna" userId="bdeed281-10f0-4c93-90b5-d9eefee3bb5a" providerId="ADAL" clId="{B3AAA4EE-D775-4728-8DA8-C326467107DB}" dt="2022-07-08T02:41:44.716" v="2564" actId="20577"/>
        <pc:sldMkLst>
          <pc:docMk/>
          <pc:sldMk cId="1936884480" sldId="265"/>
        </pc:sldMkLst>
        <pc:spChg chg="mod">
          <ac:chgData name="Prudvi, Chinna" userId="bdeed281-10f0-4c93-90b5-d9eefee3bb5a" providerId="ADAL" clId="{B3AAA4EE-D775-4728-8DA8-C326467107DB}" dt="2022-07-08T02:41:44.716" v="2564" actId="20577"/>
          <ac:spMkLst>
            <pc:docMk/>
            <pc:sldMk cId="1936884480" sldId="265"/>
            <ac:spMk id="3" creationId="{419ED6B0-D200-47AB-934A-01EC7B20E4E2}"/>
          </ac:spMkLst>
        </pc:spChg>
      </pc:sldChg>
      <pc:sldChg chg="modSp mod">
        <pc:chgData name="Prudvi, Chinna" userId="bdeed281-10f0-4c93-90b5-d9eefee3bb5a" providerId="ADAL" clId="{B3AAA4EE-D775-4728-8DA8-C326467107DB}" dt="2022-07-07T22:07:17.884" v="2475" actId="20577"/>
        <pc:sldMkLst>
          <pc:docMk/>
          <pc:sldMk cId="3726446348" sldId="266"/>
        </pc:sldMkLst>
        <pc:spChg chg="mod">
          <ac:chgData name="Prudvi, Chinna" userId="bdeed281-10f0-4c93-90b5-d9eefee3bb5a" providerId="ADAL" clId="{B3AAA4EE-D775-4728-8DA8-C326467107DB}" dt="2022-07-07T22:07:17.884" v="2475" actId="20577"/>
          <ac:spMkLst>
            <pc:docMk/>
            <pc:sldMk cId="3726446348" sldId="266"/>
            <ac:spMk id="3" creationId="{419ED6B0-D200-47AB-934A-01EC7B20E4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viewer?a=v&amp;pid=sites&amp;srcid=aWVlZS1jZWRhLmNvbXxzdmR0Y3xneDo1Njg4YTExNDcwNGZlN2E2" TargetMode="External"/><Relationship Id="rId2" Type="http://schemas.openxmlformats.org/officeDocument/2006/relationships/hyperlink" Target="https://sites.google.com/a/ieee-ceda.com/svdtc/hom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SVDTC (System Validation and Debug Technology Council)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Chinna Prudvi (President/Chair)</a:t>
            </a:r>
          </a:p>
          <a:p>
            <a:r>
              <a:rPr lang="en-US" dirty="0"/>
              <a:t>Al Czamara (Vice President), Eric Rentschler (Comms/Tech), Sankaran Menon (General Sec), BP Mathur (Coverage/AI </a:t>
            </a:r>
            <a:r>
              <a:rPr lang="en-US" dirty="0" err="1"/>
              <a:t>WGLead</a:t>
            </a:r>
            <a:r>
              <a:rPr lang="en-US" dirty="0"/>
              <a:t>)</a:t>
            </a:r>
          </a:p>
          <a:p>
            <a:r>
              <a:rPr lang="en-US" dirty="0"/>
              <a:t>7/10/2022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757"/>
            <a:ext cx="10515600" cy="795378"/>
          </a:xfrm>
        </p:spPr>
        <p:txBody>
          <a:bodyPr/>
          <a:lstStyle/>
          <a:p>
            <a:r>
              <a:rPr lang="en-US" dirty="0"/>
              <a:t>Current Status &amp;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7" y="861135"/>
            <a:ext cx="11487703" cy="498924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2016 – 2021</a:t>
            </a:r>
          </a:p>
          <a:p>
            <a:pPr lvl="1"/>
            <a:r>
              <a:rPr lang="en-US" sz="2000" dirty="0"/>
              <a:t>Formed in 2016. ~70 members. ~25 active members. </a:t>
            </a:r>
            <a:r>
              <a:rPr lang="en-US" sz="2000" dirty="0">
                <a:hlinkClick r:id="rId2"/>
              </a:rPr>
              <a:t>SVDTC Link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Met F2F at 2016/2017/2018 DAC. 2016 Student Awards &amp; 2017 DAC tutorial on SVDTC topics</a:t>
            </a:r>
          </a:p>
          <a:p>
            <a:pPr lvl="1"/>
            <a:r>
              <a:rPr lang="en-US" sz="2000" dirty="0"/>
              <a:t>Completed 30 page SOC debug infra. white paper &amp; published on SVDTC/CEDA website (2018)</a:t>
            </a:r>
          </a:p>
          <a:p>
            <a:pPr lvl="1"/>
            <a:r>
              <a:rPr lang="en-US" sz="2000" dirty="0"/>
              <a:t>Released white paper on “Scan and Array dump and extraction for debug”, Dec 2019. Post-Si Debug: Presented @ VTS’20 and MTV’19. </a:t>
            </a:r>
            <a:r>
              <a:rPr lang="en-US" sz="2000" b="1" dirty="0"/>
              <a:t>Standardization work: </a:t>
            </a:r>
            <a:r>
              <a:rPr lang="en-US" sz="2000" dirty="0"/>
              <a:t>Completed study group activities on Scan &amp; Array dump. </a:t>
            </a:r>
          </a:p>
          <a:p>
            <a:pPr lvl="1"/>
            <a:r>
              <a:rPr lang="en-US" sz="2000" dirty="0"/>
              <a:t>Validation Coverage: Tutorial: “Extending validation continuum from Pre to Post-Si” VLSI conf, ’19 New Delhi, India. </a:t>
            </a:r>
          </a:p>
          <a:p>
            <a:pPr lvl="1"/>
            <a:r>
              <a:rPr lang="en-US" sz="2000" dirty="0"/>
              <a:t>Published coverage white </a:t>
            </a:r>
            <a:r>
              <a:rPr lang="en-US" sz="2000" dirty="0">
                <a:hlinkClick r:id="rId3"/>
              </a:rPr>
              <a:t>paper</a:t>
            </a:r>
            <a:r>
              <a:rPr lang="en-US" sz="2000" dirty="0"/>
              <a:t> in March, 2021. Details published in the CEDA monthly news letter.</a:t>
            </a:r>
          </a:p>
          <a:p>
            <a:pPr lvl="1"/>
            <a:r>
              <a:rPr lang="en-US" sz="2000" dirty="0"/>
              <a:t>IEEE P2929 scan &amp; array debug standards workgroup approved by standards committee. 3 Tiger teams formed.</a:t>
            </a:r>
          </a:p>
          <a:p>
            <a:pPr lvl="1"/>
            <a:r>
              <a:rPr lang="en-US" sz="2000" dirty="0"/>
              <a:t>AI/ML for post-silicon validation WG commenced in April, 2021. Three invited talks from AI academic &amp; industry experts.</a:t>
            </a:r>
            <a:endParaRPr lang="en-US" sz="1400" dirty="0"/>
          </a:p>
          <a:p>
            <a:r>
              <a:rPr lang="en-US" dirty="0">
                <a:solidFill>
                  <a:srgbClr val="0070C0"/>
                </a:solidFill>
              </a:rPr>
              <a:t>2021 – 2022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Post-</a:t>
            </a:r>
            <a:r>
              <a:rPr lang="en-US" b="1" dirty="0" err="1">
                <a:solidFill>
                  <a:srgbClr val="0070C0"/>
                </a:solidFill>
              </a:rPr>
              <a:t>si</a:t>
            </a:r>
            <a:r>
              <a:rPr lang="en-US" b="1" dirty="0">
                <a:solidFill>
                  <a:srgbClr val="0070C0"/>
                </a:solidFill>
              </a:rPr>
              <a:t> Debug WG</a:t>
            </a:r>
            <a:r>
              <a:rPr lang="en-US" dirty="0">
                <a:solidFill>
                  <a:srgbClr val="0070C0"/>
                </a:solidFill>
              </a:rPr>
              <a:t>. IEEE P2929 scan &amp; array debug standards workgroup is meeting every week with over 25 attendees on a weekly basis for 1.5 years. Tiger teams (Scan, Array, </a:t>
            </a:r>
            <a:r>
              <a:rPr lang="en-US" dirty="0" err="1">
                <a:solidFill>
                  <a:srgbClr val="0070C0"/>
                </a:solidFill>
              </a:rPr>
              <a:t>Globals</a:t>
            </a:r>
            <a:r>
              <a:rPr lang="en-US" dirty="0">
                <a:solidFill>
                  <a:srgbClr val="0070C0"/>
                </a:solidFill>
              </a:rPr>
              <a:t>) are feeding in detailed proposals of standard  into the main WG. We figured out details for 30-40% of the standard. We are writing various chapters related to Scan, Array and </a:t>
            </a:r>
            <a:r>
              <a:rPr lang="en-US" dirty="0" err="1">
                <a:solidFill>
                  <a:srgbClr val="0070C0"/>
                </a:solidFill>
              </a:rPr>
              <a:t>Globals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Wrote a paper and presented </a:t>
            </a:r>
            <a:r>
              <a:rPr lang="en-US" dirty="0">
                <a:solidFill>
                  <a:srgbClr val="0070C0"/>
                </a:solidFill>
              </a:rPr>
              <a:t>a tutorial on “Post-silicon system-on-chip validation coverage challenges” based on the SVDTC coverage white paper at ETS, May 2022, Barcelona.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Presented a paper titled </a:t>
            </a:r>
            <a:r>
              <a:rPr lang="en-US" dirty="0">
                <a:solidFill>
                  <a:srgbClr val="0070C0"/>
                </a:solidFill>
              </a:rPr>
              <a:t>“System level State Extraction for Functional validation and Debug” in Innovative Practices Track: Next generation test standards, VLSI test symposium</a:t>
            </a:r>
            <a:r>
              <a:rPr lang="en-US">
                <a:solidFill>
                  <a:srgbClr val="0070C0"/>
                </a:solidFill>
              </a:rPr>
              <a:t>, April, </a:t>
            </a:r>
            <a:r>
              <a:rPr lang="en-US" dirty="0">
                <a:solidFill>
                  <a:srgbClr val="0070C0"/>
                </a:solidFill>
              </a:rPr>
              <a:t>2022.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AI/ML for Post-silicon validation</a:t>
            </a:r>
            <a:r>
              <a:rPr lang="en-US" dirty="0">
                <a:solidFill>
                  <a:srgbClr val="0070C0"/>
                </a:solidFill>
              </a:rPr>
              <a:t>. We are still in path finding phase and meeting once in two weeks with more participants. We identified three major areas to formulate problems that can be addressed through AI/ML. </a:t>
            </a:r>
          </a:p>
        </p:txBody>
      </p:sp>
    </p:spTree>
    <p:extLst>
      <p:ext uri="{BB962C8B-B14F-4D97-AF65-F5344CB8AC3E}">
        <p14:creationId xmlns:p14="http://schemas.microsoft.com/office/powerpoint/2010/main" val="193688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856"/>
            <a:ext cx="10515600" cy="1000241"/>
          </a:xfrm>
        </p:spPr>
        <p:txBody>
          <a:bodyPr/>
          <a:lstStyle/>
          <a:p>
            <a:r>
              <a:rPr lang="en-US" dirty="0"/>
              <a:t>Challenges &amp;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701" y="1351685"/>
            <a:ext cx="10357610" cy="4556511"/>
          </a:xfrm>
        </p:spPr>
        <p:txBody>
          <a:bodyPr/>
          <a:lstStyle/>
          <a:p>
            <a:r>
              <a:rPr lang="en-US" dirty="0"/>
              <a:t>Challenges </a:t>
            </a:r>
          </a:p>
          <a:p>
            <a:pPr lvl="1"/>
            <a:r>
              <a:rPr lang="en-US" dirty="0"/>
              <a:t>Finding common post-silicon validation problems to apply AI/ML techniques</a:t>
            </a:r>
          </a:p>
          <a:p>
            <a:pPr lvl="1"/>
            <a:r>
              <a:rPr lang="en-US" dirty="0"/>
              <a:t>Lack of BW to pursue other areas beyond debug and validation</a:t>
            </a:r>
          </a:p>
          <a:p>
            <a:pPr lvl="1"/>
            <a:r>
              <a:rPr lang="en-US" dirty="0" err="1"/>
              <a:t>CoVID</a:t>
            </a:r>
            <a:r>
              <a:rPr lang="en-US" dirty="0"/>
              <a:t> has limited our ability to travel and meet in person</a:t>
            </a:r>
          </a:p>
          <a:p>
            <a:pPr lvl="1"/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AI/ML WG: Continuing to invite experts to share </a:t>
            </a:r>
            <a:r>
              <a:rPr lang="en-US"/>
              <a:t>their experiences</a:t>
            </a:r>
            <a:endParaRPr lang="en-US" dirty="0"/>
          </a:p>
          <a:p>
            <a:pPr lvl="1"/>
            <a:r>
              <a:rPr lang="en-US" dirty="0"/>
              <a:t>Looking into other areas (EV/Analog Validation, Structural design)</a:t>
            </a:r>
          </a:p>
          <a:p>
            <a:pPr lvl="1"/>
            <a:r>
              <a:rPr lang="en-US" dirty="0"/>
              <a:t>Continue to make progress on P2929 standards, AI/ML WG</a:t>
            </a:r>
          </a:p>
          <a:p>
            <a:pPr lvl="1"/>
            <a:r>
              <a:rPr lang="en-US" dirty="0"/>
              <a:t>Expand SVDTC activities (Paper awards, Conference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644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0F896-2C17-40E8-A88E-D02110F5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66" y="241766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 UP</a:t>
            </a:r>
          </a:p>
        </p:txBody>
      </p:sp>
    </p:spTree>
    <p:extLst>
      <p:ext uri="{BB962C8B-B14F-4D97-AF65-F5344CB8AC3E}">
        <p14:creationId xmlns:p14="http://schemas.microsoft.com/office/powerpoint/2010/main" val="24934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491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SVDTC (System Validation and Debug Technology Council) Update</vt:lpstr>
      <vt:lpstr>Current Status &amp; Achievements</vt:lpstr>
      <vt:lpstr>Challenges &amp; Actions</vt:lpstr>
      <vt:lpstr>BACK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Prudvi, Chinna</cp:lastModifiedBy>
  <cp:revision>5</cp:revision>
  <dcterms:created xsi:type="dcterms:W3CDTF">2020-08-31T15:23:30Z</dcterms:created>
  <dcterms:modified xsi:type="dcterms:W3CDTF">2022-07-08T02:41:53Z</dcterms:modified>
</cp:coreProperties>
</file>