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  <p:sldId id="269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2" autoAdjust="0"/>
    <p:restoredTop sz="94660"/>
  </p:normalViewPr>
  <p:slideViewPr>
    <p:cSldViewPr snapToGrid="0">
      <p:cViewPr varScale="1">
        <p:scale>
          <a:sx n="94" d="100"/>
          <a:sy n="94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Young Professionals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Qi Zhu</a:t>
            </a:r>
          </a:p>
          <a:p>
            <a:r>
              <a:rPr lang="en-US" dirty="0"/>
              <a:t>July 10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18662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494" y="1484851"/>
            <a:ext cx="9049596" cy="4556511"/>
          </a:xfrm>
        </p:spPr>
        <p:txBody>
          <a:bodyPr>
            <a:normAutofit/>
          </a:bodyPr>
          <a:lstStyle/>
          <a:p>
            <a:r>
              <a:rPr lang="en-US" sz="2400" dirty="0"/>
              <a:t>Young Professionals (YP) sub-committee</a:t>
            </a:r>
          </a:p>
          <a:p>
            <a:pPr lvl="1"/>
            <a:r>
              <a:rPr lang="en-US" sz="2000" dirty="0"/>
              <a:t>Conference activities for young professionals</a:t>
            </a:r>
          </a:p>
          <a:p>
            <a:pPr lvl="2"/>
            <a:r>
              <a:rPr lang="en-US" sz="1600" dirty="0"/>
              <a:t>Early Career Workshops</a:t>
            </a:r>
          </a:p>
          <a:p>
            <a:pPr lvl="2"/>
            <a:r>
              <a:rPr lang="en-US" sz="1600" dirty="0"/>
              <a:t>PhD Forums</a:t>
            </a:r>
          </a:p>
          <a:p>
            <a:pPr lvl="2"/>
            <a:r>
              <a:rPr lang="en-US" sz="1600" dirty="0"/>
              <a:t>University Demonstrations, Contests</a:t>
            </a:r>
          </a:p>
          <a:p>
            <a:pPr lvl="1"/>
            <a:r>
              <a:rPr lang="en-US" sz="2000" dirty="0"/>
              <a:t>Online forums/presentations for young professionals</a:t>
            </a:r>
            <a:endParaRPr lang="en-US" sz="1600" dirty="0"/>
          </a:p>
          <a:p>
            <a:pPr lvl="1"/>
            <a:r>
              <a:rPr lang="en-US" sz="2000" dirty="0"/>
              <a:t>Student travel grant program for CEDA-sponsored conferences and workshops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DD1B8-7F34-5A41-BC58-8DDE89EAF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43"/>
          <a:stretch/>
        </p:blipFill>
        <p:spPr>
          <a:xfrm>
            <a:off x="1078104" y="3975271"/>
            <a:ext cx="1000569" cy="1091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7197D-90C4-974E-BF4B-CCC5766176DC}"/>
              </a:ext>
            </a:extLst>
          </p:cNvPr>
          <p:cNvSpPr txBox="1"/>
          <p:nvPr/>
        </p:nvSpPr>
        <p:spPr>
          <a:xfrm>
            <a:off x="814494" y="5136087"/>
            <a:ext cx="168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Qi Zhu</a:t>
            </a:r>
          </a:p>
          <a:p>
            <a:pPr algn="ctr"/>
            <a:r>
              <a:rPr lang="en-US" sz="1400" dirty="0"/>
              <a:t>Northwestern, USA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23676-8B0E-7C46-B1B5-543B91C2E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15"/>
          <a:stretch/>
        </p:blipFill>
        <p:spPr>
          <a:xfrm>
            <a:off x="2676757" y="3975271"/>
            <a:ext cx="1047661" cy="1176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B8C12C-63F8-124C-9CD5-88173FF83C45}"/>
              </a:ext>
            </a:extLst>
          </p:cNvPr>
          <p:cNvSpPr txBox="1"/>
          <p:nvPr/>
        </p:nvSpPr>
        <p:spPr>
          <a:xfrm>
            <a:off x="2336818" y="5136087"/>
            <a:ext cx="1800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Mohammad Al </a:t>
            </a:r>
            <a:r>
              <a:rPr lang="en-US" sz="1400" dirty="0" err="1"/>
              <a:t>Faruque</a:t>
            </a:r>
            <a:endParaRPr lang="en-US" sz="1400" dirty="0"/>
          </a:p>
          <a:p>
            <a:pPr algn="ctr"/>
            <a:r>
              <a:rPr lang="en-US" sz="1400" dirty="0"/>
              <a:t>UC Irvine, USA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D55360-C029-9240-B0A4-CCF7F07DA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760" y="3975271"/>
            <a:ext cx="1049984" cy="10499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1BE9DE-C12C-D644-A0BD-17CF8202716A}"/>
              </a:ext>
            </a:extLst>
          </p:cNvPr>
          <p:cNvSpPr txBox="1"/>
          <p:nvPr/>
        </p:nvSpPr>
        <p:spPr>
          <a:xfrm>
            <a:off x="4283365" y="5136087"/>
            <a:ext cx="1408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Selma </a:t>
            </a:r>
            <a:r>
              <a:rPr lang="en-US" sz="1400" dirty="0" err="1"/>
              <a:t>Saidi</a:t>
            </a:r>
            <a:endParaRPr lang="en-US" sz="1400" dirty="0"/>
          </a:p>
          <a:p>
            <a:pPr algn="ctr"/>
            <a:r>
              <a:rPr lang="en-US" sz="1400" dirty="0"/>
              <a:t>TU Dortmund, Germany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30F619-9715-6145-9568-87902535E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351" y="3975271"/>
            <a:ext cx="864578" cy="11091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4022D4-B0F5-2241-AD8E-845C194BF73B}"/>
              </a:ext>
            </a:extLst>
          </p:cNvPr>
          <p:cNvSpPr txBox="1"/>
          <p:nvPr/>
        </p:nvSpPr>
        <p:spPr>
          <a:xfrm>
            <a:off x="5730449" y="5136087"/>
            <a:ext cx="1441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Wanli</a:t>
            </a:r>
            <a:r>
              <a:rPr lang="en-US" sz="1400" dirty="0"/>
              <a:t> Chang</a:t>
            </a:r>
          </a:p>
          <a:p>
            <a:pPr algn="ctr"/>
            <a:r>
              <a:rPr lang="en-US" sz="1400" dirty="0"/>
              <a:t>Hunan Univ.</a:t>
            </a:r>
          </a:p>
          <a:p>
            <a:pPr algn="ctr"/>
            <a:r>
              <a:rPr lang="en-US" sz="1400" dirty="0"/>
              <a:t>China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7F8460-9F0D-634E-877A-3EAD2D3E5D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5043" y="3975271"/>
            <a:ext cx="886998" cy="11087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BF19CE-DD85-FA4E-9D4F-FBB201A9FB9F}"/>
              </a:ext>
            </a:extLst>
          </p:cNvPr>
          <p:cNvSpPr txBox="1"/>
          <p:nvPr/>
        </p:nvSpPr>
        <p:spPr>
          <a:xfrm>
            <a:off x="7141724" y="5136087"/>
            <a:ext cx="147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Chung-Wei Lin</a:t>
            </a:r>
          </a:p>
          <a:p>
            <a:pPr algn="ctr"/>
            <a:r>
              <a:rPr lang="en-US" sz="1400" dirty="0"/>
              <a:t>NTU, Taiwan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F3462B-3B40-8A4A-B76D-66E80C1FD7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015" t="1082" r="20727" b="-1082"/>
          <a:stretch/>
        </p:blipFill>
        <p:spPr>
          <a:xfrm>
            <a:off x="8867328" y="3975271"/>
            <a:ext cx="933247" cy="11176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2CC4A8-ECA4-3646-97CA-5F8F5D30D1FB}"/>
              </a:ext>
            </a:extLst>
          </p:cNvPr>
          <p:cNvSpPr txBox="1"/>
          <p:nvPr/>
        </p:nvSpPr>
        <p:spPr>
          <a:xfrm>
            <a:off x="8765204" y="5136087"/>
            <a:ext cx="142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Meng Li</a:t>
            </a:r>
          </a:p>
          <a:p>
            <a:pPr algn="ctr"/>
            <a:r>
              <a:rPr lang="en-US" sz="1400" dirty="0"/>
              <a:t>Facebook, USA</a:t>
            </a:r>
          </a:p>
        </p:txBody>
      </p:sp>
    </p:spTree>
    <p:extLst>
      <p:ext uri="{BB962C8B-B14F-4D97-AF65-F5344CB8AC3E}">
        <p14:creationId xmlns:p14="http://schemas.microsoft.com/office/powerpoint/2010/main" val="247253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7FA422-2695-6A41-BC82-114E1486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Activities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51EECC-CF72-1B45-B1BA-8F93D9E8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3863"/>
            <a:ext cx="2890934" cy="4244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E24BB5-633A-7C4E-9C0D-B16376B6F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998" y="1473863"/>
            <a:ext cx="2954077" cy="4248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C7F4-ACF8-344F-AB47-37C76F519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212" y="1473863"/>
            <a:ext cx="2944594" cy="42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4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7FA422-2695-6A41-BC82-114E1486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AEDDEA-05B4-8E45-80C0-B80A4F691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38" y="1814035"/>
            <a:ext cx="6106152" cy="378209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DAC 2022 PhD Forum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DAC 2022 University Demonstration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84AB6-A9C2-D142-ACCC-AE03895CA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150362"/>
            <a:ext cx="10247871" cy="24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3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7FA422-2695-6A41-BC82-114E1486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7CB90-CFF4-4045-B41B-07070650D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Co-sponsoring conference activities with ACM SIGDA</a:t>
            </a:r>
          </a:p>
          <a:p>
            <a:pPr lvl="1"/>
            <a:r>
              <a:rPr lang="en-US" sz="2000" dirty="0"/>
              <a:t>DAC Early Career Workshop (on-going; estimated total cost ~$20K)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DAC PhD Forum and University Demonstration (on-going; ~$22K)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ICCAD </a:t>
            </a:r>
            <a:r>
              <a:rPr lang="en-US" sz="2000" dirty="0" err="1"/>
              <a:t>CADathlon</a:t>
            </a:r>
            <a:r>
              <a:rPr lang="en-US" sz="2000" dirty="0"/>
              <a:t> (planning; ~$20K)</a:t>
            </a:r>
          </a:p>
          <a:p>
            <a:pPr lvl="1"/>
            <a:r>
              <a:rPr lang="en-US" sz="2000" dirty="0"/>
              <a:t>DAC System Design Contest (in discussion)</a:t>
            </a:r>
          </a:p>
          <a:p>
            <a:pPr lvl="1"/>
            <a:r>
              <a:rPr lang="en-US" sz="2000" dirty="0" err="1"/>
              <a:t>Hack@DAC</a:t>
            </a:r>
            <a:r>
              <a:rPr lang="en-US" sz="2000" dirty="0"/>
              <a:t> (in discussion)</a:t>
            </a:r>
          </a:p>
          <a:p>
            <a:pPr lvl="1"/>
            <a:r>
              <a:rPr lang="en-US" sz="2000" dirty="0"/>
              <a:t>ICCAD </a:t>
            </a:r>
            <a:r>
              <a:rPr lang="en-US" sz="2000" dirty="0" err="1"/>
              <a:t>TinyML</a:t>
            </a:r>
            <a:r>
              <a:rPr lang="en-US" sz="2000" dirty="0"/>
              <a:t> Contest (in discussion; ~$5K)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Budget</a:t>
            </a:r>
          </a:p>
          <a:p>
            <a:pPr lvl="1"/>
            <a:r>
              <a:rPr lang="en-US" sz="2000" dirty="0"/>
              <a:t>Total budget for student activities?</a:t>
            </a:r>
          </a:p>
          <a:p>
            <a:pPr lvl="1"/>
            <a:r>
              <a:rPr lang="en-US" sz="2000" dirty="0"/>
              <a:t>Student travel grant: $20K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0854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168</Words>
  <Application>Microsoft Macintosh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Young Professionals</vt:lpstr>
      <vt:lpstr>Activities</vt:lpstr>
      <vt:lpstr>Activities</vt:lpstr>
      <vt:lpstr>Activities</vt:lpstr>
      <vt:lpstr>Action Items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Qi Zhu</cp:lastModifiedBy>
  <cp:revision>33</cp:revision>
  <dcterms:created xsi:type="dcterms:W3CDTF">2020-08-31T15:23:30Z</dcterms:created>
  <dcterms:modified xsi:type="dcterms:W3CDTF">2022-07-09T17:05:08Z</dcterms:modified>
</cp:coreProperties>
</file>