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70" autoAdjust="0"/>
    <p:restoredTop sz="94660"/>
  </p:normalViewPr>
  <p:slideViewPr>
    <p:cSldViewPr snapToGrid="0">
      <p:cViewPr varScale="1">
        <p:scale>
          <a:sx n="68" d="100"/>
          <a:sy n="68" d="100"/>
        </p:scale>
        <p:origin x="591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Nominations and Appointments Committee</a:t>
            </a:r>
            <a:br>
              <a:rPr lang="en-US" dirty="0"/>
            </a:br>
            <a:r>
              <a:rPr lang="en-US" dirty="0"/>
              <a:t>2023-2024 Slate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Yao-Wen Chang, Gi-Joon Nam, Sani Nassif, </a:t>
            </a:r>
            <a:r>
              <a:rPr lang="pt-BR" altLang="zh-TW" dirty="0"/>
              <a:t>Luis Miguel Silveira</a:t>
            </a:r>
          </a:p>
          <a:p>
            <a:r>
              <a:rPr lang="en-US" dirty="0"/>
              <a:t>9 July 2023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715" y="68968"/>
            <a:ext cx="10569551" cy="961637"/>
          </a:xfrm>
        </p:spPr>
        <p:txBody>
          <a:bodyPr/>
          <a:lstStyle/>
          <a:p>
            <a:r>
              <a:rPr lang="en-US" dirty="0"/>
              <a:t>Proposed Slate 2022-2023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BA5DBCB-89C0-9D4E-B3F6-D187DB31B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851066"/>
              </p:ext>
            </p:extLst>
          </p:nvPr>
        </p:nvGraphicFramePr>
        <p:xfrm>
          <a:off x="838200" y="1030605"/>
          <a:ext cx="10815084" cy="4848008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952875">
                  <a:extLst>
                    <a:ext uri="{9D8B030D-6E8A-4147-A177-3AD203B41FA5}">
                      <a16:colId xmlns:a16="http://schemas.microsoft.com/office/drawing/2014/main" val="13368745"/>
                    </a:ext>
                  </a:extLst>
                </a:gridCol>
                <a:gridCol w="3257181">
                  <a:extLst>
                    <a:ext uri="{9D8B030D-6E8A-4147-A177-3AD203B41FA5}">
                      <a16:colId xmlns:a16="http://schemas.microsoft.com/office/drawing/2014/main" val="3356745151"/>
                    </a:ext>
                  </a:extLst>
                </a:gridCol>
                <a:gridCol w="3605028">
                  <a:extLst>
                    <a:ext uri="{9D8B030D-6E8A-4147-A177-3AD203B41FA5}">
                      <a16:colId xmlns:a16="http://schemas.microsoft.com/office/drawing/2014/main" val="219623307"/>
                    </a:ext>
                  </a:extLst>
                </a:gridCol>
              </a:tblGrid>
              <a:tr h="256811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Candidate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000" dirty="0"/>
                        <a:t>Note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9571660"/>
                  </a:ext>
                </a:extLst>
              </a:tr>
              <a:tr h="3655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 dirty="0">
                          <a:solidFill>
                            <a:srgbClr val="222222"/>
                          </a:solidFill>
                          <a:effectLst/>
                        </a:rPr>
                        <a:t>President</a:t>
                      </a:r>
                      <a:endParaRPr lang="en-US" sz="2000" b="0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Miguel Silveira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5011043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President-elect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Cristiana </a:t>
                      </a:r>
                      <a:r>
                        <a:rPr lang="en-US" sz="2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Bolchini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(Previously Conferences)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662993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Past President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Gi-Joon Nam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0832828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Secretary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Ioana Vatajelu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US" sz="2000" b="0" u="none" strike="noStrike" baseline="30000" dirty="0">
                          <a:solidFill>
                            <a:srgbClr val="000000"/>
                          </a:solidFill>
                          <a:effectLst/>
                        </a:rPr>
                        <a:t>nd</a:t>
                      </a:r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term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0897082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 dirty="0">
                          <a:solidFill>
                            <a:srgbClr val="222222"/>
                          </a:solidFill>
                          <a:effectLst/>
                        </a:rPr>
                        <a:t>Vice-President for Finances</a:t>
                      </a:r>
                      <a:endParaRPr lang="en-US" sz="2000" b="0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Marina Zapater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US" sz="2000" b="0" u="none" strike="noStrike" baseline="30000" dirty="0">
                          <a:solidFill>
                            <a:srgbClr val="000000"/>
                          </a:solidFill>
                          <a:effectLst/>
                        </a:rPr>
                        <a:t>nd</a:t>
                      </a:r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term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1630863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Vice-President for Activities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Ian O’Connor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(Previously Initiatives)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9477360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Vice-President for Awards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Tulika</a:t>
                      </a:r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Mitra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7727310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Vice-President for Conferences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Tsung-Yi Ho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(Previously Activities)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0172113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Vice-President for Initiatives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Qi Zhu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(Previously Young Professionals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405297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Vice-President for Publications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Joerg Henkel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US" sz="2000" b="0" u="none" strike="noStrike" baseline="30000" dirty="0">
                          <a:solidFill>
                            <a:srgbClr val="000000"/>
                          </a:solidFill>
                          <a:effectLst/>
                        </a:rPr>
                        <a:t>nd</a:t>
                      </a:r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term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2885678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222222"/>
                          </a:solidFill>
                          <a:effectLst/>
                        </a:rPr>
                        <a:t>Vice-President for Publicity</a:t>
                      </a:r>
                      <a:endParaRPr lang="en-US" sz="20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Sri Parameswaran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4576832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Vice-President for Standards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Aparna Dey (Cadence)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r>
                        <a:rPr lang="en-US" sz="2000" b="0" u="none" strike="noStrike" baseline="30000" dirty="0">
                          <a:solidFill>
                            <a:srgbClr val="000000"/>
                          </a:solidFill>
                          <a:effectLst/>
                        </a:rPr>
                        <a:t>nd</a:t>
                      </a:r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term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9323118"/>
                  </a:ext>
                </a:extLst>
              </a:tr>
              <a:tr h="2568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>
                          <a:solidFill>
                            <a:srgbClr val="000000"/>
                          </a:solidFill>
                          <a:effectLst/>
                        </a:rPr>
                        <a:t>Vice-President for Strategy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Georges </a:t>
                      </a:r>
                      <a:r>
                        <a:rPr lang="en-US" sz="20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Gielen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(Previously Awards)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99086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Young Professionals Coordinator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Iris Hui-Ru Jiang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0035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0688"/>
            <a:ext cx="10676466" cy="455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Nominations and Appointments Committee moves to approve the 2023-2024 CEDA Executive Committee slate.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49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139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Nominations and Appointments Committee 2023-2024 Slate</vt:lpstr>
      <vt:lpstr>Proposed Slate 2022-2023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Bailey Campin</cp:lastModifiedBy>
  <cp:revision>22</cp:revision>
  <dcterms:created xsi:type="dcterms:W3CDTF">2020-08-31T15:23:30Z</dcterms:created>
  <dcterms:modified xsi:type="dcterms:W3CDTF">2023-07-09T18:58:32Z</dcterms:modified>
</cp:coreProperties>
</file>