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8" r:id="rId2"/>
    <p:sldId id="259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24" y="5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avid%20Atienza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Californian FB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2411827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fornian FB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November 4, 2018</a:t>
            </a:r>
            <a:br>
              <a:rPr lang="en-US" dirty="0" smtClean="0"/>
            </a:br>
            <a:r>
              <a:rPr lang="en-US" dirty="0" smtClean="0"/>
              <a:t>San Diego, California, USA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7483" y="4869656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576" y="2456759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Californian FB"/>
              </a:rPr>
              <a:t>David </a:t>
            </a:r>
            <a:r>
              <a:rPr lang="en-US" sz="1800" dirty="0" err="1" smtClean="0">
                <a:latin typeface="+mn-lt"/>
                <a:cs typeface="Californian FB"/>
              </a:rPr>
              <a:t>Atienza</a:t>
            </a:r>
            <a:r>
              <a:rPr lang="en-US" sz="1800" baseline="0" dirty="0" smtClean="0">
                <a:latin typeface="+mn-lt"/>
                <a:cs typeface="Californian FB"/>
              </a:rPr>
              <a:t> - </a:t>
            </a:r>
            <a:r>
              <a:rPr lang="en-US" sz="1800" dirty="0" smtClean="0">
                <a:latin typeface="+mn-lt"/>
                <a:cs typeface="Californian FB"/>
              </a:rPr>
              <a:t>President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 smtClean="0">
                <a:hlinkClick r:id="rId2"/>
              </a:rPr>
              <a:t>president@ieee-ceda.com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 smtClean="0">
                <a:latin typeface="Arial"/>
                <a:cs typeface="Arial"/>
                <a:hlinkClick r:id="rId2"/>
              </a:rPr>
              <a:t>president@ieee-ceda.com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Hilton San Diego Resort &amp; Spa, San Diego,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j-lt"/>
                <a:cs typeface="California FB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57175" indent="-257175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California FB"/>
              </a:defRPr>
            </a:lvl1pPr>
            <a:lvl2pPr marL="557213" indent="-214313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California FB"/>
              </a:defRPr>
            </a:lvl2pPr>
            <a:lvl3pPr marL="857250" indent="-171450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California FB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Hilton San Diego Resort &amp; Spa, San Diego,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63125" y="4869656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6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7" y="4443157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8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Californian FB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 smtClean="0"/>
              <a:t>DAC Update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1579756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Ayse Coskun, </a:t>
            </a:r>
            <a:r>
              <a:rPr lang="en-US" dirty="0" smtClean="0"/>
              <a:t>Boston University</a:t>
            </a:r>
          </a:p>
          <a:p>
            <a:r>
              <a:rPr lang="en-US" sz="1600" dirty="0" smtClean="0"/>
              <a:t>DAC EC Representative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DAC 2018 Stats (San Francisco)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5463" y="898287"/>
            <a:ext cx="6707574" cy="3632735"/>
          </a:xfrm>
        </p:spPr>
        <p:txBody>
          <a:bodyPr/>
          <a:lstStyle/>
          <a:p>
            <a:r>
              <a:rPr lang="en-US" dirty="0"/>
              <a:t>Conference Attendees: 2004</a:t>
            </a:r>
          </a:p>
          <a:p>
            <a:r>
              <a:rPr lang="en-US" dirty="0"/>
              <a:t>Exhibits Only (I LOVE DAC): 2024</a:t>
            </a:r>
          </a:p>
          <a:p>
            <a:r>
              <a:rPr lang="en-US" dirty="0"/>
              <a:t>Booth Staff: 2193</a:t>
            </a:r>
          </a:p>
          <a:p>
            <a:r>
              <a:rPr lang="en-US" dirty="0"/>
              <a:t>Total Badges Picked Up: 622</a:t>
            </a:r>
          </a:p>
          <a:p>
            <a:r>
              <a:rPr lang="en-US" dirty="0"/>
              <a:t>Total Paid Full Conference Attendee (including speakers): 797 </a:t>
            </a:r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Student: 100 Session Pass (Paid): 10</a:t>
            </a:r>
          </a:p>
          <a:p>
            <a:endParaRPr lang="en-US" dirty="0" smtClean="0"/>
          </a:p>
          <a:p>
            <a:r>
              <a:rPr lang="en-US" dirty="0" smtClean="0"/>
              <a:t>Over $300K profit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DAC 2018 Outcomes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562" y="798001"/>
            <a:ext cx="6447501" cy="36327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successful conference overall</a:t>
            </a:r>
          </a:p>
          <a:p>
            <a:r>
              <a:rPr lang="en-US" dirty="0" smtClean="0"/>
              <a:t>Some highlights:</a:t>
            </a:r>
          </a:p>
          <a:p>
            <a:pPr lvl="1"/>
            <a:r>
              <a:rPr lang="en-US" dirty="0" smtClean="0"/>
              <a:t>Keynotes</a:t>
            </a:r>
          </a:p>
          <a:p>
            <a:pPr lvl="1"/>
            <a:r>
              <a:rPr lang="en-US" dirty="0" smtClean="0"/>
              <a:t>DARPA presence</a:t>
            </a:r>
          </a:p>
          <a:p>
            <a:pPr lvl="1"/>
            <a:r>
              <a:rPr lang="en-US" dirty="0" smtClean="0"/>
              <a:t>System-level focus</a:t>
            </a:r>
          </a:p>
          <a:p>
            <a:pPr lvl="1"/>
            <a:r>
              <a:rPr lang="en-US" dirty="0" smtClean="0"/>
              <a:t>Designer track</a:t>
            </a:r>
          </a:p>
          <a:p>
            <a:pPr lvl="1"/>
            <a:r>
              <a:rPr lang="en-US" dirty="0" smtClean="0"/>
              <a:t>Competitions</a:t>
            </a:r>
          </a:p>
          <a:p>
            <a:pPr lvl="1"/>
            <a:r>
              <a:rPr lang="en-US" dirty="0" smtClean="0"/>
              <a:t>Strong technical program</a:t>
            </a:r>
          </a:p>
          <a:p>
            <a:pPr lvl="1"/>
            <a:r>
              <a:rPr lang="en-US" dirty="0" smtClean="0"/>
              <a:t>… and many others</a:t>
            </a:r>
          </a:p>
          <a:p>
            <a:r>
              <a:rPr lang="en-US" dirty="0" smtClean="0"/>
              <a:t>DAC 2019: Las Vegas</a:t>
            </a:r>
          </a:p>
          <a:p>
            <a:pPr lvl="1"/>
            <a:r>
              <a:rPr lang="en-US" dirty="0" smtClean="0"/>
              <a:t>DAC EC working hard to make sure this is one of the best DACs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 BoG DAC 2018 Template.potx</Template>
  <TotalTime>808</TotalTime>
  <Words>107</Words>
  <Application>Microsoft Office PowerPoint</Application>
  <PresentationFormat>On-screen Show (16:9)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California FB</vt:lpstr>
      <vt:lpstr>Californian FB</vt:lpstr>
      <vt:lpstr>Wingdings 3</vt:lpstr>
      <vt:lpstr>EC BoG DAC 2018 Template</vt:lpstr>
      <vt:lpstr>DAC Update</vt:lpstr>
      <vt:lpstr>DAC 2018 Stats (San Francisco)</vt:lpstr>
      <vt:lpstr>DAC 2018 Outcomes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2018 Template</dc:title>
  <dc:subject/>
  <dc:creator>Jennifir McGillis</dc:creator>
  <cp:keywords/>
  <dc:description/>
  <cp:lastModifiedBy>KIVILCIM COSKUN</cp:lastModifiedBy>
  <cp:revision>52</cp:revision>
  <dcterms:created xsi:type="dcterms:W3CDTF">2016-04-15T13:56:06Z</dcterms:created>
  <dcterms:modified xsi:type="dcterms:W3CDTF">2018-11-04T00:53:58Z</dcterms:modified>
  <cp:category/>
</cp:coreProperties>
</file>