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Gi-Joon Nam</a:t>
            </a:r>
          </a:p>
          <a:p>
            <a:r>
              <a:rPr lang="en-US" dirty="0"/>
              <a:t>July 09 2023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Priorities: Prioritize Strategic Discussion at EC and </a:t>
            </a:r>
            <a:r>
              <a:rPr lang="en-US" dirty="0" err="1"/>
              <a:t>BoG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5527"/>
            <a:ext cx="10515600" cy="4556511"/>
          </a:xfrm>
        </p:spPr>
        <p:txBody>
          <a:bodyPr/>
          <a:lstStyle/>
          <a:p>
            <a:r>
              <a:rPr lang="en-US" dirty="0"/>
              <a:t>Presentations in EC &amp; </a:t>
            </a:r>
            <a:r>
              <a:rPr lang="en-US" dirty="0" err="1"/>
              <a:t>BoG</a:t>
            </a:r>
            <a:r>
              <a:rPr lang="en-US" dirty="0"/>
              <a:t> meeting shorter to allow more time for discussion</a:t>
            </a:r>
          </a:p>
          <a:p>
            <a:r>
              <a:rPr lang="en-US" dirty="0"/>
              <a:t>Please make your presentations concise and directly to-the-points </a:t>
            </a:r>
          </a:p>
          <a:p>
            <a:endParaRPr lang="en-US" dirty="0"/>
          </a:p>
        </p:txBody>
      </p:sp>
      <p:pic>
        <p:nvPicPr>
          <p:cNvPr id="4" name="Picture 4" descr="Thank you / Gracias - Sam Case Elementary School">
            <a:extLst>
              <a:ext uri="{FF2B5EF4-FFF2-40B4-BE49-F238E27FC236}">
                <a16:creationId xmlns:a16="http://schemas.microsoft.com/office/drawing/2014/main" id="{E4BA9AA5-719A-503E-844B-85BF3F5F2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270" y="3255890"/>
            <a:ext cx="3454251" cy="186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B3595C3-D5EC-D524-7847-3913A2DF4B50}"/>
              </a:ext>
            </a:extLst>
          </p:cNvPr>
          <p:cNvSpPr/>
          <p:nvPr/>
        </p:nvSpPr>
        <p:spPr>
          <a:xfrm>
            <a:off x="2758624" y="4794114"/>
            <a:ext cx="604954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chemeClr val="accent4"/>
                </a:solidFill>
              </a:rPr>
              <a:t>f</a:t>
            </a: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or coming prepared</a:t>
            </a:r>
          </a:p>
        </p:txBody>
      </p:sp>
    </p:spTree>
    <p:extLst>
      <p:ext uri="{BB962C8B-B14F-4D97-AF65-F5344CB8AC3E}">
        <p14:creationId xmlns:p14="http://schemas.microsoft.com/office/powerpoint/2010/main" val="2147201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Priorities: Cultivate New Opportunities and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3466"/>
            <a:ext cx="10515600" cy="455651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Increase engagement and participation of Vice Presidents at monthly virtual calls and in-person meetings</a:t>
            </a:r>
          </a:p>
          <a:p>
            <a:r>
              <a:rPr lang="en-US" dirty="0"/>
              <a:t>Increase engagement and participation of Member Societies and representatives</a:t>
            </a:r>
          </a:p>
          <a:p>
            <a:r>
              <a:rPr lang="en-US" dirty="0"/>
              <a:t>Create more formal process for appointing/reappointing Member Society, Member Technology, and Conference Representatives with term limits</a:t>
            </a:r>
          </a:p>
          <a:p>
            <a:r>
              <a:rPr lang="en-US" dirty="0"/>
              <a:t>Identify and Share Disruptive Technology through strategic initiative projects</a:t>
            </a:r>
          </a:p>
        </p:txBody>
      </p:sp>
    </p:spTree>
    <p:extLst>
      <p:ext uri="{BB962C8B-B14F-4D97-AF65-F5344CB8AC3E}">
        <p14:creationId xmlns:p14="http://schemas.microsoft.com/office/powerpoint/2010/main" val="390709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102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President’s Report</vt:lpstr>
      <vt:lpstr>2023 Priorities: Prioritize Strategic Discussion at EC and BoG Meetings</vt:lpstr>
      <vt:lpstr>2023 Priorities: Cultivate New Opportunities and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Gi-Joon Nam</cp:lastModifiedBy>
  <cp:revision>20</cp:revision>
  <dcterms:created xsi:type="dcterms:W3CDTF">2020-08-31T15:23:30Z</dcterms:created>
  <dcterms:modified xsi:type="dcterms:W3CDTF">2023-07-07T02:58:48Z</dcterms:modified>
</cp:coreProperties>
</file>