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7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31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dark, person, bed, computer&#10;&#10;Description automatically generated">
            <a:extLst>
              <a:ext uri="{FF2B5EF4-FFF2-40B4-BE49-F238E27FC236}">
                <a16:creationId xmlns:a16="http://schemas.microsoft.com/office/drawing/2014/main" id="{4768B6C1-EAF5-4738-88F6-32054EFA28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3EEFE7E-4F42-4D07-9CCA-BA65EED054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84718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9FC726-B604-4500-9F1C-26F0001584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64393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16242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B5DA9E43-F0AD-43E7-963E-649E53B74D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3D53ED5-AAFF-4464-B2F5-DA16958ED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F5170-8BE9-4AA4-85C9-418500269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59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57862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dark, person, bed, computer&#10;&#10;Description automatically generated">
            <a:extLst>
              <a:ext uri="{FF2B5EF4-FFF2-40B4-BE49-F238E27FC236}">
                <a16:creationId xmlns:a16="http://schemas.microsoft.com/office/drawing/2014/main" id="{61C7D160-FB77-458E-B429-15F03E809C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F0E12C3-0AD4-45DE-946A-2538A94A3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7BC49C-EEFD-4C16-AE96-552F43315A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58155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5BDECF9A-F64E-4E16-A29F-06C3476D01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A4AAB8-E512-4820-A48B-651514D55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BB4F0-1AE2-4D8B-AA76-4185CF1D41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59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C0445A-983F-4532-8020-FD5746CE7D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59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2177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8EE5C127-374E-4851-BF28-4DAB1B7C34B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5511C1C-160A-4A10-A30F-B2F6859EB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FE26DF-1799-4B38-A430-A847FCC386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72209C-C526-4965-AF1F-59ACC980FB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4092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961E34-D492-4D46-B69F-0489FE58E1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0875FA-3220-4BA6-A0BC-4C4E209BA9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0921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42148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2BFA79EC-F75F-435A-88F7-5CC0D30916C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C034089-4F4C-40B2-B59E-4798BE6A9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73BCB3-95EF-4259-9098-E6486697A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2994D1-83A5-405B-832C-5E21B39D84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9455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AC36B3E2-2AE4-4889-A6EE-05595EEC3C5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6F4C1F5-07C2-4809-A0C4-7533D94BD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0740A8-21BA-4A04-9137-A305BE3227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734936-1317-475D-8356-8535EAF871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7797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0E9CFA-CF36-482F-A57C-02A368B22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F89DDE-6092-4BFE-B829-C7E8708C9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85653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6" r:id="rId6"/>
    <p:sldLayoutId id="214748365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30FCD-8A35-401A-9903-417F8DBC3C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President’s Report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1BA788-2CBF-445D-B9EB-E38B9540C0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Gi-Joon Nam</a:t>
            </a:r>
          </a:p>
          <a:p>
            <a:r>
              <a:rPr lang="en-US" dirty="0"/>
              <a:t>July 09 2023</a:t>
            </a:r>
          </a:p>
        </p:txBody>
      </p:sp>
    </p:spTree>
    <p:extLst>
      <p:ext uri="{BB962C8B-B14F-4D97-AF65-F5344CB8AC3E}">
        <p14:creationId xmlns:p14="http://schemas.microsoft.com/office/powerpoint/2010/main" val="2186623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AF842-03B3-45BA-8CB6-EE92EFEEF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2023 Priorities: Prioritize Strategic Discussion at EC and </a:t>
            </a:r>
            <a:r>
              <a:rPr lang="en-US" dirty="0" err="1"/>
              <a:t>BoG</a:t>
            </a:r>
            <a:r>
              <a:rPr lang="en-US" dirty="0"/>
              <a:t>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ED6B0-D200-47AB-934A-01EC7B20E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25527"/>
            <a:ext cx="10515600" cy="4556511"/>
          </a:xfrm>
        </p:spPr>
        <p:txBody>
          <a:bodyPr/>
          <a:lstStyle/>
          <a:p>
            <a:r>
              <a:rPr lang="en-US" dirty="0"/>
              <a:t>Presentations in EC &amp; </a:t>
            </a:r>
            <a:r>
              <a:rPr lang="en-US" dirty="0" err="1"/>
              <a:t>BoG</a:t>
            </a:r>
            <a:r>
              <a:rPr lang="en-US" dirty="0"/>
              <a:t> meeting shorter to allow more time for discussion</a:t>
            </a:r>
          </a:p>
          <a:p>
            <a:r>
              <a:rPr lang="en-US" dirty="0"/>
              <a:t>Please make your presentations concise and directly to-the-points </a:t>
            </a:r>
          </a:p>
          <a:p>
            <a:endParaRPr lang="en-US" dirty="0"/>
          </a:p>
        </p:txBody>
      </p:sp>
      <p:pic>
        <p:nvPicPr>
          <p:cNvPr id="4" name="Picture 4" descr="Thank you / Gracias - Sam Case Elementary School">
            <a:extLst>
              <a:ext uri="{FF2B5EF4-FFF2-40B4-BE49-F238E27FC236}">
                <a16:creationId xmlns:a16="http://schemas.microsoft.com/office/drawing/2014/main" id="{E4BA9AA5-719A-503E-844B-85BF3F5F27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6270" y="3255890"/>
            <a:ext cx="3454251" cy="1861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B3595C3-D5EC-D524-7847-3913A2DF4B50}"/>
              </a:ext>
            </a:extLst>
          </p:cNvPr>
          <p:cNvSpPr/>
          <p:nvPr/>
        </p:nvSpPr>
        <p:spPr>
          <a:xfrm>
            <a:off x="2758624" y="4794114"/>
            <a:ext cx="6049541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600" b="1" dirty="0">
                <a:ln/>
                <a:solidFill>
                  <a:schemeClr val="accent4"/>
                </a:solidFill>
              </a:rPr>
              <a:t>f</a:t>
            </a:r>
            <a:r>
              <a:rPr lang="en-US" sz="3600" b="1" cap="none" spc="0" dirty="0">
                <a:ln/>
                <a:solidFill>
                  <a:schemeClr val="accent4"/>
                </a:solidFill>
                <a:effectLst/>
              </a:rPr>
              <a:t>or coming prepared</a:t>
            </a:r>
          </a:p>
        </p:txBody>
      </p:sp>
    </p:spTree>
    <p:extLst>
      <p:ext uri="{BB962C8B-B14F-4D97-AF65-F5344CB8AC3E}">
        <p14:creationId xmlns:p14="http://schemas.microsoft.com/office/powerpoint/2010/main" val="2147201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AF842-03B3-45BA-8CB6-EE92EFEEF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2023 Priorities: Cultivate New Opportunities and Collaboration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ED6B0-D200-47AB-934A-01EC7B20E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43466"/>
            <a:ext cx="10515600" cy="4556511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Increase engagement and participation of Vice Presidents at monthly virtual calls and in-person meetings</a:t>
            </a:r>
          </a:p>
          <a:p>
            <a:r>
              <a:rPr lang="en-US" dirty="0"/>
              <a:t>Increase engagement and participation of Member Societies and representatives</a:t>
            </a:r>
          </a:p>
          <a:p>
            <a:r>
              <a:rPr lang="en-US" dirty="0"/>
              <a:t>Create more formal process for appointing/reappointing Member Society, Member Technology, and Conference Representatives with term limits</a:t>
            </a:r>
          </a:p>
          <a:p>
            <a:r>
              <a:rPr lang="en-US" dirty="0"/>
              <a:t>Identify and Share Disruptive Technology through strategic initiative projects</a:t>
            </a:r>
          </a:p>
        </p:txBody>
      </p:sp>
    </p:spTree>
    <p:extLst>
      <p:ext uri="{BB962C8B-B14F-4D97-AF65-F5344CB8AC3E}">
        <p14:creationId xmlns:p14="http://schemas.microsoft.com/office/powerpoint/2010/main" val="390709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102</Words>
  <Application>Microsoft Macintosh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President’s Report</vt:lpstr>
      <vt:lpstr>2023 Priorities: Prioritize Strategic Discussion at EC and BoG Meetings</vt:lpstr>
      <vt:lpstr>2023 Priorities: Cultivate New Opportunities and Collaboration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Exapmple Here</dc:title>
  <dc:creator>Hough,Mackenzie C</dc:creator>
  <cp:lastModifiedBy>Gi-Joon Nam</cp:lastModifiedBy>
  <cp:revision>20</cp:revision>
  <dcterms:created xsi:type="dcterms:W3CDTF">2020-08-31T15:23:30Z</dcterms:created>
  <dcterms:modified xsi:type="dcterms:W3CDTF">2023-07-07T02:58:48Z</dcterms:modified>
</cp:coreProperties>
</file>