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  <p:sldMasterId id="2147483678" r:id="rId2"/>
  </p:sldMasterIdLst>
  <p:notesMasterIdLst>
    <p:notesMasterId r:id="rId5"/>
  </p:notesMasterIdLst>
  <p:sldIdLst>
    <p:sldId id="256" r:id="rId3"/>
    <p:sldId id="276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42" d="100"/>
          <a:sy n="142" d="100"/>
        </p:scale>
        <p:origin x="70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265277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114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 Image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33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571499" y="3318987"/>
            <a:ext cx="7917982" cy="933212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21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grpSp>
        <p:nvGrpSpPr>
          <p:cNvPr id="59" name="Shape 59"/>
          <p:cNvGrpSpPr/>
          <p:nvPr/>
        </p:nvGrpSpPr>
        <p:grpSpPr>
          <a:xfrm>
            <a:off x="0" y="595952"/>
            <a:ext cx="9141074" cy="1835951"/>
            <a:chOff x="0" y="1074510"/>
            <a:chExt cx="9141074" cy="1835951"/>
          </a:xfrm>
        </p:grpSpPr>
        <p:pic>
          <p:nvPicPr>
            <p:cNvPr id="60" name="Shape 6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1084587"/>
              <a:ext cx="1823679" cy="18236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Shape 6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828800" y="1074510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Shape 6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6576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Shape 6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4864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Shape 64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3152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_OneColumnBullet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6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8571"/>
              <a:buNone/>
              <a:defRPr sz="1400"/>
            </a:lvl2pPr>
            <a:lvl3pPr lvl="2" indent="0">
              <a:spcBef>
                <a:spcPts val="0"/>
              </a:spcBef>
              <a:buSzPct val="78571"/>
              <a:buNone/>
              <a:defRPr sz="1400"/>
            </a:lvl3pPr>
            <a:lvl4pPr lvl="3" indent="0">
              <a:spcBef>
                <a:spcPts val="0"/>
              </a:spcBef>
              <a:buSzPct val="78571"/>
              <a:buNone/>
              <a:defRPr sz="1400"/>
            </a:lvl4pPr>
            <a:lvl5pPr lvl="4" indent="0">
              <a:spcBef>
                <a:spcPts val="0"/>
              </a:spcBef>
              <a:buSzPct val="78571"/>
              <a:buNone/>
              <a:defRPr sz="1400"/>
            </a:lvl5pPr>
            <a:lvl6pPr lvl="5" indent="0">
              <a:spcBef>
                <a:spcPts val="0"/>
              </a:spcBef>
              <a:buSzPct val="78571"/>
              <a:buNone/>
              <a:defRPr sz="1400"/>
            </a:lvl6pPr>
            <a:lvl7pPr lvl="6" indent="0">
              <a:spcBef>
                <a:spcPts val="0"/>
              </a:spcBef>
              <a:buSzPct val="78571"/>
              <a:buNone/>
              <a:defRPr sz="1400"/>
            </a:lvl7pPr>
            <a:lvl8pPr lvl="7" indent="0">
              <a:spcBef>
                <a:spcPts val="0"/>
              </a:spcBef>
              <a:buSzPct val="78571"/>
              <a:buNone/>
              <a:defRPr sz="1400"/>
            </a:lvl8pPr>
            <a:lvl9pPr lvl="8" indent="0">
              <a:spcBef>
                <a:spcPts val="0"/>
              </a:spcBef>
              <a:buSzPct val="78571"/>
              <a:buNone/>
              <a:defRPr sz="14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297611" y="1369219"/>
            <a:ext cx="8531162" cy="3107891"/>
          </a:xfrm>
          <a:prstGeom prst="rect">
            <a:avLst/>
          </a:prstGeom>
          <a:noFill/>
          <a:ln>
            <a:noFill/>
          </a:ln>
        </p:spPr>
        <p:txBody>
          <a:bodyPr wrap="square" lIns="68575" tIns="68575" rIns="68575" bIns="68575" anchor="t" anchorCtr="0"/>
          <a:lstStyle>
            <a:lvl1pPr marL="342900" marR="0" lvl="0" indent="-279400" algn="l" rtl="0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96900" marR="0" lvl="1" indent="-1651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9800" marR="0" lvl="2" indent="-1778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44600" marR="0" lvl="3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87500" marR="0" lvl="4" indent="-152400" algn="l" rtl="0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92300" marR="0" lvl="5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35200" marR="0" lvl="6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8100" marR="0" lvl="7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21000" marR="0" lvl="8" indent="-889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2" cy="5132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3760858"/>
            <a:ext cx="9144000" cy="1380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69105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/>
          <p:nvPr/>
        </p:nvSpPr>
        <p:spPr>
          <a:xfrm>
            <a:off x="284909" y="4628375"/>
            <a:ext cx="1543050" cy="273844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6">
            <a:alphaModFix/>
          </a:blip>
          <a:srcRect r="2161"/>
          <a:stretch/>
        </p:blipFill>
        <p:spPr>
          <a:xfrm>
            <a:off x="8038947" y="4560577"/>
            <a:ext cx="857754" cy="49941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284909" y="4628375"/>
            <a:ext cx="1543050" cy="273844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900" b="0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900" b="0" i="0" u="none" strike="noStrike" cap="non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53349" y="4553785"/>
            <a:ext cx="859278" cy="266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65" y="0"/>
            <a:ext cx="9140333" cy="68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4457700"/>
            <a:ext cx="9140333" cy="6855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t" anchorCtr="0">
            <a:noAutofit/>
          </a:bodyPr>
          <a:lstStyle/>
          <a:p>
            <a:pPr marL="0" marR="0" lvl="0" indent="-20955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rPr lang="en-US" dirty="0"/>
              <a:t>CEDA Local Chapter – Switzerland</a:t>
            </a:r>
            <a:endParaRPr sz="3300" b="1" i="0" u="none" strike="noStrike" cap="none" dirty="0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type="subTitle" idx="1"/>
          </p:nvPr>
        </p:nvSpPr>
        <p:spPr>
          <a:xfrm>
            <a:off x="571499" y="3318987"/>
            <a:ext cx="7917982" cy="933212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t" anchorCtr="0">
            <a:noAutofit/>
          </a:bodyPr>
          <a:lstStyle/>
          <a:p>
            <a:pPr marL="0" marR="0" lvl="0" indent="-133350" algn="l" rtl="0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rPr lang="en-US" sz="21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Swiss Local Chapter of Council on Design Automation (CEDA)</a:t>
            </a:r>
            <a:br>
              <a:rPr lang="en-US" sz="21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1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Dec. 2021 Report</a:t>
            </a:r>
            <a:endParaRPr sz="2100" b="1" i="1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2021 Chapter Report Summary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dirty="0"/>
              <a:t>Chapter Appointed new Secretary: </a:t>
            </a:r>
            <a:br>
              <a:rPr lang="en-US" sz="2000" dirty="0"/>
            </a:br>
            <a:r>
              <a:rPr lang="en-US" sz="2000" dirty="0"/>
              <a:t>Dr. Vincent Camus (Industry)</a:t>
            </a:r>
          </a:p>
          <a:p>
            <a:r>
              <a:rPr lang="en-US" sz="2000" dirty="0"/>
              <a:t>Increased membership from 22 (in 2020) to 29 (in 2021)</a:t>
            </a:r>
          </a:p>
          <a:p>
            <a:r>
              <a:rPr lang="en-US" sz="2000" dirty="0"/>
              <a:t>2021 activities:</a:t>
            </a:r>
          </a:p>
          <a:p>
            <a:pPr lvl="1"/>
            <a:r>
              <a:rPr lang="en-US" sz="1900" dirty="0"/>
              <a:t>Online seminar: </a:t>
            </a:r>
            <a:br>
              <a:rPr lang="en-US" sz="1900" dirty="0"/>
            </a:br>
            <a:r>
              <a:rPr lang="en-US" sz="1900" dirty="0"/>
              <a:t>Lorenzo CERATI, “ESD Design in High Voltage Smart Power Technologies”</a:t>
            </a:r>
          </a:p>
          <a:p>
            <a:pPr lvl="1"/>
            <a:r>
              <a:rPr lang="en-US" sz="1900" dirty="0"/>
              <a:t>Founding event still delayed due to COVID restrictions</a:t>
            </a:r>
          </a:p>
          <a:p>
            <a:pPr lvl="1"/>
            <a:r>
              <a:rPr lang="en-US" sz="1900" dirty="0"/>
              <a:t>In planning for 2022: monthly online seminar series </a:t>
            </a:r>
          </a:p>
          <a:p>
            <a:pPr lvl="1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16656084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On-screen Show (16:9)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Merriweather Sans</vt:lpstr>
      <vt:lpstr>Noto Sans Symbols</vt:lpstr>
      <vt:lpstr>Title Slides</vt:lpstr>
      <vt:lpstr>Content Slides</vt:lpstr>
      <vt:lpstr>CEDA Local Chapter – Switzerland</vt:lpstr>
      <vt:lpstr>2021 Chapter Report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CEDA Local Chapter – Switzerland</dc:title>
  <dc:creator>aburg</dc:creator>
  <cp:lastModifiedBy>Burg Andreas</cp:lastModifiedBy>
  <cp:revision>24</cp:revision>
  <dcterms:modified xsi:type="dcterms:W3CDTF">2021-12-02T14:51:02Z</dcterms:modified>
</cp:coreProperties>
</file>