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25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All Japan Joint Chapter (AJJC)</a:t>
            </a: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588823" y="2368339"/>
            <a:ext cx="11060455" cy="4848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ja-JP" dirty="0"/>
              <a:t>Summary of CEDA All Japan Joint chapter 2021 activities and 2022 plan</a:t>
            </a:r>
          </a:p>
        </p:txBody>
      </p:sp>
      <p:sp>
        <p:nvSpPr>
          <p:cNvPr id="10" name="正方形/長方形 15"/>
          <p:cNvSpPr>
            <a:spLocks noChangeArrowheads="1"/>
          </p:cNvSpPr>
          <p:nvPr/>
        </p:nvSpPr>
        <p:spPr bwMode="auto">
          <a:xfrm>
            <a:off x="3250486" y="4989184"/>
            <a:ext cx="14056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ea typeface="游ゴシック" panose="020B0400000000000000" pitchFamily="50" charset="-128"/>
              </a:rPr>
              <a:t>Y. Takashima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ea typeface="游ゴシック" panose="020B0400000000000000" pitchFamily="50" charset="-128"/>
              </a:rPr>
              <a:t>(Chair)</a:t>
            </a:r>
            <a:endParaRPr lang="ja-JP" altLang="en-US" sz="1800" dirty="0"/>
          </a:p>
        </p:txBody>
      </p:sp>
      <p:sp>
        <p:nvSpPr>
          <p:cNvPr id="11" name="正方形/長方形 16"/>
          <p:cNvSpPr>
            <a:spLocks noChangeArrowheads="1"/>
          </p:cNvSpPr>
          <p:nvPr/>
        </p:nvSpPr>
        <p:spPr bwMode="auto">
          <a:xfrm>
            <a:off x="4774278" y="4993946"/>
            <a:ext cx="12616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ea typeface="游ゴシック" panose="020B0400000000000000" pitchFamily="50" charset="-128"/>
              </a:rPr>
              <a:t>Y. Tamiya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ea typeface="游ゴシック" panose="020B0400000000000000" pitchFamily="50" charset="-128"/>
              </a:rPr>
              <a:t>(Vice Chair)</a:t>
            </a:r>
            <a:endParaRPr lang="ja-JP" altLang="en-US" sz="1800" dirty="0"/>
          </a:p>
        </p:txBody>
      </p:sp>
      <p:sp>
        <p:nvSpPr>
          <p:cNvPr id="12" name="正方形/長方形 17"/>
          <p:cNvSpPr>
            <a:spLocks noChangeArrowheads="1"/>
          </p:cNvSpPr>
          <p:nvPr/>
        </p:nvSpPr>
        <p:spPr bwMode="auto">
          <a:xfrm>
            <a:off x="6102222" y="4993946"/>
            <a:ext cx="1487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ea typeface="游ゴシック" panose="020B0400000000000000" pitchFamily="50" charset="-128"/>
              </a:rPr>
              <a:t>K.</a:t>
            </a:r>
            <a:r>
              <a:rPr lang="ja-JP" altLang="en-US" sz="1800" dirty="0">
                <a:solidFill>
                  <a:srgbClr val="000000"/>
                </a:solidFill>
                <a:ea typeface="游ゴシック" panose="020B0400000000000000" pitchFamily="50" charset="-128"/>
              </a:rPr>
              <a:t> </a:t>
            </a:r>
            <a:r>
              <a:rPr lang="en-US" altLang="ja-JP" sz="1800" dirty="0" err="1">
                <a:solidFill>
                  <a:srgbClr val="000000"/>
                </a:solidFill>
                <a:ea typeface="游ゴシック" panose="020B0400000000000000" pitchFamily="50" charset="-128"/>
              </a:rPr>
              <a:t>Shimamura</a:t>
            </a:r>
            <a:endParaRPr lang="en-US" altLang="ja-JP" sz="1800" dirty="0">
              <a:solidFill>
                <a:srgbClr val="000000"/>
              </a:solidFill>
              <a:ea typeface="游ゴシック" panose="020B0400000000000000" pitchFamily="50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ea typeface="游ゴシック" panose="020B0400000000000000" pitchFamily="50" charset="-128"/>
              </a:rPr>
              <a:t>(Secretary)</a:t>
            </a:r>
            <a:endParaRPr lang="ja-JP" altLang="en-US" sz="1800" dirty="0"/>
          </a:p>
        </p:txBody>
      </p:sp>
      <p:sp>
        <p:nvSpPr>
          <p:cNvPr id="13" name="正方形/長方形 18"/>
          <p:cNvSpPr>
            <a:spLocks noChangeArrowheads="1"/>
          </p:cNvSpPr>
          <p:nvPr/>
        </p:nvSpPr>
        <p:spPr bwMode="auto">
          <a:xfrm>
            <a:off x="7574305" y="4986009"/>
            <a:ext cx="1417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ea typeface="游ゴシック" panose="020B0400000000000000" pitchFamily="50" charset="-128"/>
              </a:rPr>
              <a:t>K. Kawamura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ea typeface="游ゴシック" panose="020B0400000000000000" pitchFamily="50" charset="-128"/>
              </a:rPr>
              <a:t>(Treasurer)</a:t>
            </a:r>
            <a:endParaRPr lang="ja-JP" altLang="en-US" sz="1800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 bwMode="auto">
          <a:xfrm>
            <a:off x="2004250" y="3154153"/>
            <a:ext cx="822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800" dirty="0"/>
              <a:t>CEDA AJJC Officers 2021/2022 </a:t>
            </a:r>
            <a:endParaRPr lang="ja-JP" altLang="en-US" sz="2800" dirty="0"/>
          </a:p>
        </p:txBody>
      </p:sp>
      <p:pic>
        <p:nvPicPr>
          <p:cNvPr id="2" name="図 1" descr="所員証写真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89" y="3678885"/>
            <a:ext cx="1051560" cy="1309671"/>
          </a:xfrm>
          <a:prstGeom prst="rect">
            <a:avLst/>
          </a:prstGeom>
        </p:spPr>
      </p:pic>
      <p:sp>
        <p:nvSpPr>
          <p:cNvPr id="15" name="タイトル 1"/>
          <p:cNvSpPr txBox="1">
            <a:spLocks/>
          </p:cNvSpPr>
          <p:nvPr/>
        </p:nvSpPr>
        <p:spPr bwMode="auto">
          <a:xfrm>
            <a:off x="2004250" y="1443033"/>
            <a:ext cx="822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800" dirty="0"/>
              <a:t>http://</a:t>
            </a:r>
            <a:r>
              <a:rPr lang="en-US" altLang="ja-JP" sz="2800" dirty="0" err="1"/>
              <a:t>sites.ieee.org</a:t>
            </a:r>
            <a:r>
              <a:rPr lang="en-US" altLang="ja-JP" sz="2800" dirty="0"/>
              <a:t>/</a:t>
            </a:r>
            <a:r>
              <a:rPr lang="en-US" altLang="ja-JP" sz="2800" dirty="0" err="1"/>
              <a:t>jc-ceda</a:t>
            </a:r>
            <a:r>
              <a:rPr lang="en-US" altLang="ja-JP" sz="2800" dirty="0"/>
              <a:t>/</a:t>
            </a:r>
            <a:endParaRPr lang="ja-JP" altLang="en-US" sz="2800" dirty="0"/>
          </a:p>
        </p:txBody>
      </p:sp>
      <p:pic>
        <p:nvPicPr>
          <p:cNvPr id="9" name="図 8" descr="スーツを着ている男はスマイルしている&#10;&#10;自動的に生成された説明">
            <a:extLst>
              <a:ext uri="{FF2B5EF4-FFF2-40B4-BE49-F238E27FC236}">
                <a16:creationId xmlns:a16="http://schemas.microsoft.com/office/drawing/2014/main" id="{EFC6D46D-F178-405B-838F-F9AB36317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67" y="3638319"/>
            <a:ext cx="1004245" cy="129117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DCAB2CE-9D6F-4A4C-A837-3EA3F3CA6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47" y="3678885"/>
            <a:ext cx="1015754" cy="1308429"/>
          </a:xfrm>
          <a:prstGeom prst="rect">
            <a:avLst/>
          </a:prstGeom>
        </p:spPr>
      </p:pic>
      <p:pic>
        <p:nvPicPr>
          <p:cNvPr id="18" name="図 17" descr="スーツを着ている男はスマイルしている&#10;&#10;自動的に生成された説明">
            <a:extLst>
              <a:ext uri="{FF2B5EF4-FFF2-40B4-BE49-F238E27FC236}">
                <a16:creationId xmlns:a16="http://schemas.microsoft.com/office/drawing/2014/main" id="{7A724091-96D5-5D45-A999-0F03C01B36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90" y="3675246"/>
            <a:ext cx="1146929" cy="12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2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59"/>
            <a:ext cx="10515600" cy="1325563"/>
          </a:xfrm>
        </p:spPr>
        <p:txBody>
          <a:bodyPr/>
          <a:lstStyle/>
          <a:p>
            <a:r>
              <a:rPr lang="en-US" dirty="0"/>
              <a:t>AJJC Summary of 2021 activities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2020" y="1364288"/>
            <a:ext cx="11628927" cy="4378634"/>
          </a:xfrm>
        </p:spPr>
        <p:txBody>
          <a:bodyPr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u"/>
            </a:pPr>
            <a:r>
              <a:rPr kumimoji="1" lang="en-US" altLang="ja-JP" sz="2800" dirty="0"/>
              <a:t>Supported </a:t>
            </a:r>
            <a:r>
              <a:rPr lang="pt-BR" altLang="ja-JP" sz="2800" dirty="0" err="1"/>
              <a:t>Technical</a:t>
            </a:r>
            <a:r>
              <a:rPr lang="pt-BR" altLang="ja-JP" sz="2800" dirty="0"/>
              <a:t> Meetings, </a:t>
            </a:r>
            <a:r>
              <a:rPr kumimoji="1" lang="en-US" altLang="ja-JP" sz="2800" dirty="0"/>
              <a:t>Workshops and Symposiums (10 events)</a:t>
            </a:r>
          </a:p>
          <a:p>
            <a:pPr marL="687600" lvl="2" indent="-230400">
              <a:buFont typeface="Arial"/>
              <a:buChar char="•"/>
            </a:pPr>
            <a:r>
              <a:rPr lang="en-US" altLang="ja-JP" sz="2400" dirty="0"/>
              <a:t>IPSJ SLDM (Information Processing Society of Japan, Special Interest Group on System and LSI Design Methodologies)</a:t>
            </a:r>
          </a:p>
          <a:p>
            <a:pPr marL="687600" lvl="2" indent="-230400">
              <a:buFont typeface="Arial"/>
              <a:buChar char="•"/>
            </a:pPr>
            <a:r>
              <a:rPr kumimoji="1" lang="en-US" altLang="ja-JP" sz="2400" dirty="0"/>
              <a:t>IEICE VLD (Institute of Electronics, Information and Communication Engineers,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Technical Group on VLSI Design Technologies)</a:t>
            </a:r>
          </a:p>
          <a:p>
            <a:pPr marL="687600" lvl="2" indent="-230400">
              <a:buFont typeface="Arial"/>
              <a:buChar char="•"/>
            </a:pPr>
            <a:r>
              <a:rPr lang="en-US" altLang="ja-JP" sz="2400" dirty="0"/>
              <a:t>SASIMI (Workshop on Synthesis And System Integration of Mixed Information technologies)</a:t>
            </a:r>
            <a:endParaRPr kumimoji="1" lang="en-US" altLang="ja-JP" sz="2400" dirty="0"/>
          </a:p>
          <a:p>
            <a:pPr>
              <a:buFont typeface="Wingdings" charset="2"/>
              <a:buChar char="u"/>
            </a:pPr>
            <a:r>
              <a:rPr kumimoji="1" lang="en-US" altLang="ja-JP" dirty="0"/>
              <a:t>Awards given</a:t>
            </a:r>
          </a:p>
          <a:p>
            <a:pPr lvl="1"/>
            <a:r>
              <a:rPr lang="en-US" altLang="ja-JP" dirty="0"/>
              <a:t>SASIMI Young Researcher Award (4 recipients)</a:t>
            </a:r>
          </a:p>
          <a:p>
            <a:pPr lvl="1"/>
            <a:r>
              <a:rPr kumimoji="1" lang="en-US" altLang="ja-JP" dirty="0"/>
              <a:t>Academic Research Award (4 recipients)</a:t>
            </a:r>
          </a:p>
          <a:p>
            <a:pPr lvl="1"/>
            <a:r>
              <a:rPr lang="en-US" altLang="ja-JP" dirty="0"/>
              <a:t>Design Gaia Best Poster Award (1 recipient)</a:t>
            </a:r>
          </a:p>
        </p:txBody>
      </p:sp>
    </p:spTree>
    <p:extLst>
      <p:ext uri="{BB962C8B-B14F-4D97-AF65-F5344CB8AC3E}">
        <p14:creationId xmlns:p14="http://schemas.microsoft.com/office/powerpoint/2010/main" val="85151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01"/>
            <a:ext cx="10515600" cy="1325563"/>
          </a:xfrm>
        </p:spPr>
        <p:txBody>
          <a:bodyPr/>
          <a:lstStyle/>
          <a:p>
            <a:r>
              <a:rPr lang="en-US" altLang="ja-JP" dirty="0"/>
              <a:t>AJJC</a:t>
            </a:r>
            <a:r>
              <a:rPr lang="ja-JP" altLang="en-US" dirty="0"/>
              <a:t> </a:t>
            </a:r>
            <a:r>
              <a:rPr lang="en-US" altLang="ja-JP" dirty="0"/>
              <a:t>Summary</a:t>
            </a:r>
            <a:r>
              <a:rPr lang="ja-JP" altLang="en-US" dirty="0"/>
              <a:t> </a:t>
            </a:r>
            <a:r>
              <a:rPr lang="en-US" altLang="ja-JP" dirty="0"/>
              <a:t>of</a:t>
            </a:r>
            <a:r>
              <a:rPr lang="ja-JP" altLang="en-US" dirty="0"/>
              <a:t> </a:t>
            </a:r>
            <a:r>
              <a:rPr lang="en-US" altLang="ja-JP" dirty="0"/>
              <a:t>2022</a:t>
            </a:r>
            <a:r>
              <a:rPr lang="ja-JP" altLang="en-US" dirty="0"/>
              <a:t> </a:t>
            </a:r>
            <a:r>
              <a:rPr lang="en-US" altLang="ja-JP" dirty="0"/>
              <a:t>Plan</a:t>
            </a:r>
            <a:endParaRPr 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2020" y="1270224"/>
            <a:ext cx="11628927" cy="4570994"/>
          </a:xfrm>
        </p:spPr>
        <p:txBody>
          <a:bodyPr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u"/>
            </a:pPr>
            <a:r>
              <a:rPr kumimoji="1" lang="en-US" altLang="ja-JP" sz="2800" dirty="0"/>
              <a:t>Support </a:t>
            </a:r>
            <a:r>
              <a:rPr lang="pt-BR" altLang="ja-JP" sz="2800" dirty="0" err="1"/>
              <a:t>Technical</a:t>
            </a:r>
            <a:r>
              <a:rPr lang="pt-BR" altLang="ja-JP" sz="2800" dirty="0"/>
              <a:t> Meetings, </a:t>
            </a:r>
            <a:r>
              <a:rPr kumimoji="1" lang="en-US" altLang="ja-JP" sz="2800" dirty="0"/>
              <a:t>Workshops, Symposiums and Seminars</a:t>
            </a:r>
          </a:p>
          <a:p>
            <a:pPr marL="687600" lvl="2" indent="-230400">
              <a:buFont typeface="Arial"/>
              <a:buChar char="•"/>
            </a:pPr>
            <a:r>
              <a:rPr lang="en-US" altLang="ja-JP" sz="2400" dirty="0"/>
              <a:t>IPSJ SLDM Technical Meetings</a:t>
            </a:r>
          </a:p>
          <a:p>
            <a:pPr marL="687600" lvl="2" indent="-230400">
              <a:buFont typeface="Arial"/>
              <a:buChar char="•"/>
            </a:pPr>
            <a:r>
              <a:rPr kumimoji="1" lang="en-US" altLang="ja-JP" sz="2400" dirty="0"/>
              <a:t>IEICE VLD Technical Meetings</a:t>
            </a:r>
          </a:p>
          <a:p>
            <a:pPr marL="687600" lvl="2" indent="-230400">
              <a:buFont typeface="Arial"/>
              <a:buChar char="•"/>
            </a:pPr>
            <a:r>
              <a:rPr lang="en-US" altLang="ja-JP" sz="2400" dirty="0"/>
              <a:t>SASIMI</a:t>
            </a:r>
          </a:p>
          <a:p>
            <a:pPr marL="687600" lvl="2" indent="-230400">
              <a:buFont typeface="Arial"/>
              <a:buChar char="•"/>
            </a:pPr>
            <a:r>
              <a:rPr kumimoji="1" lang="en-US" altLang="ja-JP" sz="2400" dirty="0"/>
              <a:t>DA Symposium</a:t>
            </a:r>
          </a:p>
          <a:p>
            <a:pPr marL="687600" lvl="2" indent="-230400">
              <a:buFont typeface="Arial"/>
              <a:buChar char="•"/>
            </a:pPr>
            <a:r>
              <a:rPr kumimoji="1" lang="en-US" altLang="ja-JP" sz="2400" dirty="0"/>
              <a:t>Workshop on Circuit and Systems</a:t>
            </a:r>
          </a:p>
          <a:p>
            <a:pPr marL="687600" lvl="2" indent="-230400">
              <a:buFont typeface="Arial"/>
              <a:buChar char="•"/>
            </a:pPr>
            <a:r>
              <a:rPr kumimoji="1" lang="en-US" altLang="ja-JP" sz="2400" dirty="0"/>
              <a:t>Inter-University Seminars</a:t>
            </a:r>
          </a:p>
          <a:p>
            <a:pPr>
              <a:buFont typeface="Wingdings" charset="2"/>
              <a:buChar char="u"/>
            </a:pPr>
            <a:r>
              <a:rPr kumimoji="1" lang="en-US" altLang="ja-JP" dirty="0"/>
              <a:t>Encourage young researchers by Awards</a:t>
            </a:r>
          </a:p>
          <a:p>
            <a:pPr lvl="1"/>
            <a:r>
              <a:rPr lang="en-US" altLang="ja-JP" dirty="0"/>
              <a:t>SASIMI Young Researcher Award</a:t>
            </a:r>
          </a:p>
          <a:p>
            <a:pPr lvl="1"/>
            <a:r>
              <a:rPr kumimoji="1" lang="en-US" altLang="ja-JP" dirty="0"/>
              <a:t>Academic Research Award</a:t>
            </a:r>
          </a:p>
          <a:p>
            <a:pPr lvl="1"/>
            <a:r>
              <a:rPr lang="en-US" altLang="ja-JP" dirty="0"/>
              <a:t>Design Gaia Best Poster Award</a:t>
            </a:r>
          </a:p>
        </p:txBody>
      </p:sp>
    </p:spTree>
    <p:extLst>
      <p:ext uri="{BB962C8B-B14F-4D97-AF65-F5344CB8AC3E}">
        <p14:creationId xmlns:p14="http://schemas.microsoft.com/office/powerpoint/2010/main" val="1719507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200</Words>
  <Application>Microsoft Macintosh PowerPoint</Application>
  <PresentationFormat>ワイド画面</PresentationFormat>
  <Paragraphs>33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All Japan Joint Chapter (AJJC)</vt:lpstr>
      <vt:lpstr>AJJC Summary of 2021 activities</vt:lpstr>
      <vt:lpstr>AJJC Summary of 2022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高島康裕</cp:lastModifiedBy>
  <cp:revision>21</cp:revision>
  <dcterms:created xsi:type="dcterms:W3CDTF">2020-08-31T15:23:30Z</dcterms:created>
  <dcterms:modified xsi:type="dcterms:W3CDTF">2021-11-25T08:58:06Z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295cc1-d279-42ac-ab4d-3b0f4fece050_Enabled">
    <vt:lpwstr>true</vt:lpwstr>
  </property>
  <property fmtid="{D5CDD505-2E9C-101B-9397-08002B2CF9AE}" pid="3" name="MSIP_Label_a7295cc1-d279-42ac-ab4d-3b0f4fece050_SetDate">
    <vt:lpwstr>2021-11-22T01:01:51Z</vt:lpwstr>
  </property>
  <property fmtid="{D5CDD505-2E9C-101B-9397-08002B2CF9AE}" pid="4" name="MSIP_Label_a7295cc1-d279-42ac-ab4d-3b0f4fece050_Method">
    <vt:lpwstr>Standard</vt:lpwstr>
  </property>
  <property fmtid="{D5CDD505-2E9C-101B-9397-08002B2CF9AE}" pid="5" name="MSIP_Label_a7295cc1-d279-42ac-ab4d-3b0f4fece050_Name">
    <vt:lpwstr>FUJITSU-RESTRICTED​</vt:lpwstr>
  </property>
  <property fmtid="{D5CDD505-2E9C-101B-9397-08002B2CF9AE}" pid="6" name="MSIP_Label_a7295cc1-d279-42ac-ab4d-3b0f4fece050_SiteId">
    <vt:lpwstr>a19f121d-81e1-4858-a9d8-736e267fd4c7</vt:lpwstr>
  </property>
  <property fmtid="{D5CDD505-2E9C-101B-9397-08002B2CF9AE}" pid="7" name="MSIP_Label_a7295cc1-d279-42ac-ab4d-3b0f4fece050_ActionId">
    <vt:lpwstr>4dc8f91b-5031-465f-8f3e-d96ee24a4b0d</vt:lpwstr>
  </property>
  <property fmtid="{D5CDD505-2E9C-101B-9397-08002B2CF9AE}" pid="8" name="MSIP_Label_a7295cc1-d279-42ac-ab4d-3b0f4fece050_ContentBits">
    <vt:lpwstr>0</vt:lpwstr>
  </property>
</Properties>
</file>