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3083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467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42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016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768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689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179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0688"/>
            <a:ext cx="10676466" cy="455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Awards Committee moves to appoint Deming Chen, University of </a:t>
            </a:r>
            <a:r>
              <a:rPr lang="en-US" b="0" i="0" dirty="0">
                <a:solidFill>
                  <a:srgbClr val="222222"/>
                </a:solidFill>
                <a:effectLst/>
              </a:rPr>
              <a:t>Illinois at Urbana-Champaign, as the IEEE </a:t>
            </a:r>
            <a:r>
              <a:rPr lang="en-US" b="0" i="0" dirty="0" err="1">
                <a:solidFill>
                  <a:srgbClr val="222222"/>
                </a:solidFill>
                <a:effectLst/>
              </a:rPr>
              <a:t>CEDA</a:t>
            </a:r>
            <a:r>
              <a:rPr lang="en-US" b="0" i="0" dirty="0">
                <a:solidFill>
                  <a:srgbClr val="222222"/>
                </a:solidFill>
                <a:effectLst/>
              </a:rPr>
              <a:t> Fellows Evaluation Committee Chair for 2022.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637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</dc:title>
  <dc:creator>Amanda Osborn</dc:creator>
  <cp:lastModifiedBy>Amanda Osborn</cp:lastModifiedBy>
  <cp:revision>1</cp:revision>
  <dcterms:created xsi:type="dcterms:W3CDTF">2021-11-29T17:17:05Z</dcterms:created>
  <dcterms:modified xsi:type="dcterms:W3CDTF">2021-11-29T17:17:34Z</dcterms:modified>
</cp:coreProperties>
</file>