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5" r:id="rId4"/>
    <p:sldId id="266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Governing Documents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Agnieszka Dubaj</a:t>
            </a:r>
          </a:p>
          <a:p>
            <a:r>
              <a:rPr lang="en-US" dirty="0"/>
              <a:t>5 December 2021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CEDA Bylaw and Constitution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>
            <a:normAutofit/>
          </a:bodyPr>
          <a:lstStyle/>
          <a:p>
            <a:r>
              <a:rPr lang="en-US" dirty="0"/>
              <a:t>Removal of the list of Technology Organizations from the Bylaws</a:t>
            </a:r>
          </a:p>
          <a:p>
            <a:pPr lvl="1"/>
            <a:r>
              <a:rPr lang="en-US" dirty="0"/>
              <a:t>Section II.3</a:t>
            </a:r>
          </a:p>
          <a:p>
            <a:pPr lvl="2"/>
            <a:r>
              <a:rPr lang="en-US" dirty="0"/>
              <a:t>The Member Technology Organizations shall be those formally admitted to the Council by the Board of Governors in accordance with the Council Constitution. The Member Technology Organizations are </a:t>
            </a:r>
            <a:r>
              <a:rPr lang="en-US" i="1" dirty="0">
                <a:highlight>
                  <a:srgbClr val="FFFF00"/>
                </a:highlight>
              </a:rPr>
              <a:t>listed on the CEDA website</a:t>
            </a:r>
            <a:endParaRPr lang="en-US" dirty="0"/>
          </a:p>
          <a:p>
            <a:pPr lvl="1"/>
            <a:r>
              <a:rPr lang="en-US" dirty="0"/>
              <a:t>The highlighted language replaces the current list of Member Technology Organizations. </a:t>
            </a:r>
          </a:p>
          <a:p>
            <a:pPr lvl="1"/>
            <a:r>
              <a:rPr lang="en-US" dirty="0"/>
              <a:t>Pros: To make it easier to add and remove MTOs without the formal process of updating the documents through IEEE</a:t>
            </a:r>
          </a:p>
          <a:p>
            <a:pPr lvl="1"/>
            <a:r>
              <a:rPr lang="en-US" dirty="0"/>
              <a:t>Cons: None</a:t>
            </a:r>
          </a:p>
        </p:txBody>
      </p:sp>
    </p:spTree>
    <p:extLst>
      <p:ext uri="{BB962C8B-B14F-4D97-AF65-F5344CB8AC3E}">
        <p14:creationId xmlns:p14="http://schemas.microsoft.com/office/powerpoint/2010/main" val="152480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26931" cy="1325563"/>
          </a:xfrm>
        </p:spPr>
        <p:txBody>
          <a:bodyPr/>
          <a:lstStyle/>
          <a:p>
            <a:r>
              <a:rPr lang="en-US" dirty="0"/>
              <a:t>Technology Organizations – CEDA Constitution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7210F90-24F3-6881-1C06-5C25E533A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4165" y="1564368"/>
            <a:ext cx="4663669" cy="4059238"/>
          </a:xfrm>
        </p:spPr>
      </p:pic>
    </p:spTree>
    <p:extLst>
      <p:ext uri="{BB962C8B-B14F-4D97-AF65-F5344CB8AC3E}">
        <p14:creationId xmlns:p14="http://schemas.microsoft.com/office/powerpoint/2010/main" val="263905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26931" cy="1325563"/>
          </a:xfrm>
        </p:spPr>
        <p:txBody>
          <a:bodyPr/>
          <a:lstStyle/>
          <a:p>
            <a:r>
              <a:rPr lang="en-US" dirty="0"/>
              <a:t>Technology Organizations – BYLAWS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7210F90-24F3-6881-1C06-5C25E533A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78133" y="1564368"/>
            <a:ext cx="4635732" cy="4059238"/>
          </a:xfrm>
        </p:spPr>
      </p:pic>
    </p:spTree>
    <p:extLst>
      <p:ext uri="{BB962C8B-B14F-4D97-AF65-F5344CB8AC3E}">
        <p14:creationId xmlns:p14="http://schemas.microsoft.com/office/powerpoint/2010/main" val="107845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0689"/>
            <a:ext cx="10676466" cy="156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Agnieszka Dubaj moves to approve the removal of the listing of Member Technology Organizations from the IEEE </a:t>
            </a:r>
            <a:r>
              <a:rPr lang="en-US" dirty="0" err="1"/>
              <a:t>CEDA</a:t>
            </a:r>
            <a:r>
              <a:rPr lang="en-US" dirty="0"/>
              <a:t> Bylaws. </a:t>
            </a:r>
          </a:p>
        </p:txBody>
      </p:sp>
    </p:spTree>
    <p:extLst>
      <p:ext uri="{BB962C8B-B14F-4D97-AF65-F5344CB8AC3E}">
        <p14:creationId xmlns:p14="http://schemas.microsoft.com/office/powerpoint/2010/main" val="165749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Governing Documents</vt:lpstr>
      <vt:lpstr>CEDA Bylaw and Constitution Changes</vt:lpstr>
      <vt:lpstr>Technology Organizations – CEDA Constitution</vt:lpstr>
      <vt:lpstr>Technology Organizations – BYLAWS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Amanda Osborn</cp:lastModifiedBy>
  <cp:revision>13</cp:revision>
  <dcterms:created xsi:type="dcterms:W3CDTF">2020-08-31T15:23:30Z</dcterms:created>
  <dcterms:modified xsi:type="dcterms:W3CDTF">2022-05-31T21:47:19Z</dcterms:modified>
</cp:coreProperties>
</file>