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xSa3zoSZot7sAeQZ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Nominations and Appointments Committee</a:t>
            </a:r>
            <a:br>
              <a:rPr lang="en-US" dirty="0"/>
            </a:br>
            <a:r>
              <a:rPr lang="en-US" dirty="0"/>
              <a:t>2022-2023 Slate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Atienza</a:t>
            </a:r>
          </a:p>
          <a:p>
            <a:r>
              <a:rPr lang="en-US" dirty="0"/>
              <a:t>5 December 2021</a:t>
            </a:r>
          </a:p>
        </p:txBody>
      </p:sp>
    </p:spTree>
    <p:extLst>
      <p:ext uri="{BB962C8B-B14F-4D97-AF65-F5344CB8AC3E}">
        <p14:creationId xmlns:p14="http://schemas.microsoft.com/office/powerpoint/2010/main" val="218662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715" y="68968"/>
            <a:ext cx="10569551" cy="961637"/>
          </a:xfrm>
        </p:spPr>
        <p:txBody>
          <a:bodyPr/>
          <a:lstStyle/>
          <a:p>
            <a:r>
              <a:rPr lang="en-US" dirty="0"/>
              <a:t>Proposed Slate 2022-2023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BA5DBCB-89C0-9D4E-B3F6-D187DB31BB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2396670"/>
              </p:ext>
            </p:extLst>
          </p:nvPr>
        </p:nvGraphicFramePr>
        <p:xfrm>
          <a:off x="838200" y="1030605"/>
          <a:ext cx="10815084" cy="479679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3897817">
                  <a:extLst>
                    <a:ext uri="{9D8B030D-6E8A-4147-A177-3AD203B41FA5}">
                      <a16:colId xmlns:a16="http://schemas.microsoft.com/office/drawing/2014/main" val="13368745"/>
                    </a:ext>
                  </a:extLst>
                </a:gridCol>
                <a:gridCol w="3312239">
                  <a:extLst>
                    <a:ext uri="{9D8B030D-6E8A-4147-A177-3AD203B41FA5}">
                      <a16:colId xmlns:a16="http://schemas.microsoft.com/office/drawing/2014/main" val="3356745151"/>
                    </a:ext>
                  </a:extLst>
                </a:gridCol>
                <a:gridCol w="3605028">
                  <a:extLst>
                    <a:ext uri="{9D8B030D-6E8A-4147-A177-3AD203B41FA5}">
                      <a16:colId xmlns:a16="http://schemas.microsoft.com/office/drawing/2014/main" val="219623307"/>
                    </a:ext>
                  </a:extLst>
                </a:gridCol>
              </a:tblGrid>
              <a:tr h="256811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Candidate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Alternate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89571660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 dirty="0">
                          <a:solidFill>
                            <a:srgbClr val="222222"/>
                          </a:solidFill>
                          <a:effectLst/>
                        </a:rPr>
                        <a:t>President</a:t>
                      </a:r>
                      <a:endParaRPr lang="en-US" sz="2000" b="0" i="0" u="none" strike="noStrike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Gi-Joon Nam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45011043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222222"/>
                          </a:solidFill>
                          <a:effectLst/>
                        </a:rPr>
                        <a:t>President-elect</a:t>
                      </a:r>
                      <a:endParaRPr lang="en-US" sz="20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Miguel Silveira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0662993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222222"/>
                          </a:solidFill>
                          <a:effectLst/>
                        </a:rPr>
                        <a:t>Past President</a:t>
                      </a:r>
                      <a:endParaRPr lang="en-US" sz="20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Yao-Wen Chang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0832828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222222"/>
                          </a:solidFill>
                          <a:effectLst/>
                        </a:rPr>
                        <a:t>Secretary</a:t>
                      </a:r>
                      <a:endParaRPr lang="en-US" sz="20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Ioana Vatajelu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Masanori Hashimoto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0897082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222222"/>
                          </a:solidFill>
                          <a:effectLst/>
                        </a:rPr>
                        <a:t>Vice-President for Finances</a:t>
                      </a:r>
                      <a:endParaRPr lang="en-US" sz="20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Marina Zapater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Jiang Hu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1630863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222222"/>
                          </a:solidFill>
                          <a:effectLst/>
                        </a:rPr>
                        <a:t>Vice-President for Activities</a:t>
                      </a:r>
                      <a:endParaRPr lang="en-US" sz="20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Tsung-Yi Ho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Vasilis Pavlidis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9477360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Vice-President for Awards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Georges Gielen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Tulika Mitra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7727310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222222"/>
                          </a:solidFill>
                          <a:effectLst/>
                        </a:rPr>
                        <a:t>Vice-President for Conferences</a:t>
                      </a:r>
                      <a:endParaRPr lang="en-US" sz="20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Cristiana Bolchini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Mehdi Tahoori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90172113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Vice-President for Initiatives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Ian O'Connor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Michael Orshanky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2405297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222222"/>
                          </a:solidFill>
                          <a:effectLst/>
                        </a:rPr>
                        <a:t>Vice-President for Publications</a:t>
                      </a:r>
                      <a:endParaRPr lang="en-US" sz="20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Joerg Henkel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Subhasish Mitra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2885678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222222"/>
                          </a:solidFill>
                          <a:effectLst/>
                        </a:rPr>
                        <a:t>Vice-President for Publicity</a:t>
                      </a:r>
                      <a:endParaRPr lang="en-US" sz="20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Agnieszka Dubaj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Marco Santambrogio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4576832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Vice-President for Standards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Aparna Dey (Cadence)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Dennis Brophy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9323118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Vice-President for Strategy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Enrico Macii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Sri Parameswaran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99086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Young Professionals Coordinator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Qi Zhu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Mohamad Al </a:t>
                      </a:r>
                      <a:r>
                        <a:rPr lang="en-US" sz="2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Faruque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50035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518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0688"/>
            <a:ext cx="10676466" cy="4556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Nominations and Appointments Committee moves to approve the 2022-2023 CEDA Executive Committee slate.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0" i="0" dirty="0">
                <a:solidFill>
                  <a:srgbClr val="1D1C1D"/>
                </a:solidFill>
                <a:effectLst/>
                <a:latin typeface="Slack-Lato"/>
              </a:rPr>
              <a:t>Please vote on the following motion for the approval of the 2022-2023 CEDA EC slate.</a:t>
            </a:r>
            <a:endParaRPr lang="en-US" dirty="0"/>
          </a:p>
          <a:p>
            <a:pPr marL="0" indent="0">
              <a:buNone/>
            </a:pPr>
            <a:r>
              <a:rPr lang="en-US" b="0" i="0" u="sng" dirty="0">
                <a:effectLst/>
                <a:latin typeface="Slack-Lato"/>
                <a:hlinkClick r:id="rId2"/>
              </a:rPr>
              <a:t>https://forms.gle/xSa3zoSZot7sAeQZ8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493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145</Words>
  <Application>Microsoft Office PowerPoint</Application>
  <PresentationFormat>Widescreen</PresentationFormat>
  <Paragraphs>50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Slack-Lato</vt:lpstr>
      <vt:lpstr>Office Theme</vt:lpstr>
      <vt:lpstr>Nominations and Appointments Committee 2022-2023 Slate</vt:lpstr>
      <vt:lpstr>Proposed Slate 2022-2023</vt:lpstr>
      <vt:lpstr>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Dana Mallett</cp:lastModifiedBy>
  <cp:revision>11</cp:revision>
  <dcterms:created xsi:type="dcterms:W3CDTF">2020-08-31T15:23:30Z</dcterms:created>
  <dcterms:modified xsi:type="dcterms:W3CDTF">2021-12-05T21:11:08Z</dcterms:modified>
</cp:coreProperties>
</file>