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B8438C-BF29-1D43-ACAE-B1E38D700F97}" v="17" dt="2023-04-11T12:49:56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ana Bolchini" userId="6b8273cd-38c1-41dc-ba93-995a19828489" providerId="ADAL" clId="{86B8438C-BF29-1D43-ACAE-B1E38D700F97}"/>
    <pc:docChg chg="undo custSel addSld modSld">
      <pc:chgData name="Cristiana Bolchini" userId="6b8273cd-38c1-41dc-ba93-995a19828489" providerId="ADAL" clId="{86B8438C-BF29-1D43-ACAE-B1E38D700F97}" dt="2023-04-13T13:04:50.076" v="699" actId="20577"/>
      <pc:docMkLst>
        <pc:docMk/>
      </pc:docMkLst>
      <pc:sldChg chg="modSp mod">
        <pc:chgData name="Cristiana Bolchini" userId="6b8273cd-38c1-41dc-ba93-995a19828489" providerId="ADAL" clId="{86B8438C-BF29-1D43-ACAE-B1E38D700F97}" dt="2023-04-11T12:36:48.245" v="10" actId="20577"/>
        <pc:sldMkLst>
          <pc:docMk/>
          <pc:sldMk cId="842880764" sldId="256"/>
        </pc:sldMkLst>
        <pc:spChg chg="mod">
          <ac:chgData name="Cristiana Bolchini" userId="6b8273cd-38c1-41dc-ba93-995a19828489" providerId="ADAL" clId="{86B8438C-BF29-1D43-ACAE-B1E38D700F97}" dt="2023-04-11T12:36:48.245" v="10" actId="20577"/>
          <ac:spMkLst>
            <pc:docMk/>
            <pc:sldMk cId="842880764" sldId="256"/>
            <ac:spMk id="2" creationId="{A76968EA-6550-40B5-995E-5C65E327FCD3}"/>
          </ac:spMkLst>
        </pc:spChg>
      </pc:sldChg>
      <pc:sldChg chg="addSp modSp mod">
        <pc:chgData name="Cristiana Bolchini" userId="6b8273cd-38c1-41dc-ba93-995a19828489" providerId="ADAL" clId="{86B8438C-BF29-1D43-ACAE-B1E38D700F97}" dt="2023-04-11T15:40:24.250" v="689" actId="207"/>
        <pc:sldMkLst>
          <pc:docMk/>
          <pc:sldMk cId="332918548" sldId="257"/>
        </pc:sldMkLst>
        <pc:spChg chg="mod">
          <ac:chgData name="Cristiana Bolchini" userId="6b8273cd-38c1-41dc-ba93-995a19828489" providerId="ADAL" clId="{86B8438C-BF29-1D43-ACAE-B1E38D700F97}" dt="2023-04-11T12:41:03.234" v="41" actId="20577"/>
          <ac:spMkLst>
            <pc:docMk/>
            <pc:sldMk cId="332918548" sldId="257"/>
            <ac:spMk id="2" creationId="{58799A23-8AE1-465A-9698-AD76CC5556A5}"/>
          </ac:spMkLst>
        </pc:spChg>
        <pc:spChg chg="mod">
          <ac:chgData name="Cristiana Bolchini" userId="6b8273cd-38c1-41dc-ba93-995a19828489" providerId="ADAL" clId="{86B8438C-BF29-1D43-ACAE-B1E38D700F97}" dt="2023-04-11T12:40:54.725" v="33" actId="27636"/>
          <ac:spMkLst>
            <pc:docMk/>
            <pc:sldMk cId="332918548" sldId="257"/>
            <ac:spMk id="3" creationId="{D2D73F90-FB1B-44D9-B537-3797B7117532}"/>
          </ac:spMkLst>
        </pc:spChg>
        <pc:graphicFrameChg chg="add mod modGraphic">
          <ac:chgData name="Cristiana Bolchini" userId="6b8273cd-38c1-41dc-ba93-995a19828489" providerId="ADAL" clId="{86B8438C-BF29-1D43-ACAE-B1E38D700F97}" dt="2023-04-11T15:40:24.250" v="689" actId="207"/>
          <ac:graphicFrameMkLst>
            <pc:docMk/>
            <pc:sldMk cId="332918548" sldId="257"/>
            <ac:graphicFrameMk id="4" creationId="{F14B9B05-30D7-8606-D495-C2E8E92735DF}"/>
          </ac:graphicFrameMkLst>
        </pc:graphicFrameChg>
      </pc:sldChg>
      <pc:sldChg chg="modSp new mod">
        <pc:chgData name="Cristiana Bolchini" userId="6b8273cd-38c1-41dc-ba93-995a19828489" providerId="ADAL" clId="{86B8438C-BF29-1D43-ACAE-B1E38D700F97}" dt="2023-04-11T12:57:06.215" v="503" actId="6549"/>
        <pc:sldMkLst>
          <pc:docMk/>
          <pc:sldMk cId="2658487009" sldId="258"/>
        </pc:sldMkLst>
        <pc:spChg chg="mod">
          <ac:chgData name="Cristiana Bolchini" userId="6b8273cd-38c1-41dc-ba93-995a19828489" providerId="ADAL" clId="{86B8438C-BF29-1D43-ACAE-B1E38D700F97}" dt="2023-04-11T12:56:06.849" v="481" actId="20577"/>
          <ac:spMkLst>
            <pc:docMk/>
            <pc:sldMk cId="2658487009" sldId="258"/>
            <ac:spMk id="2" creationId="{AE3C876D-00EE-4837-BD44-C70E09816325}"/>
          </ac:spMkLst>
        </pc:spChg>
        <pc:spChg chg="mod">
          <ac:chgData name="Cristiana Bolchini" userId="6b8273cd-38c1-41dc-ba93-995a19828489" providerId="ADAL" clId="{86B8438C-BF29-1D43-ACAE-B1E38D700F97}" dt="2023-04-11T12:57:06.215" v="503" actId="6549"/>
          <ac:spMkLst>
            <pc:docMk/>
            <pc:sldMk cId="2658487009" sldId="258"/>
            <ac:spMk id="3" creationId="{27244575-AD60-1A63-0397-CB69AFB68756}"/>
          </ac:spMkLst>
        </pc:spChg>
      </pc:sldChg>
      <pc:sldChg chg="modSp new mod">
        <pc:chgData name="Cristiana Bolchini" userId="6b8273cd-38c1-41dc-ba93-995a19828489" providerId="ADAL" clId="{86B8438C-BF29-1D43-ACAE-B1E38D700F97}" dt="2023-04-13T13:04:50.076" v="699" actId="20577"/>
        <pc:sldMkLst>
          <pc:docMk/>
          <pc:sldMk cId="1404880099" sldId="259"/>
        </pc:sldMkLst>
        <pc:spChg chg="mod">
          <ac:chgData name="Cristiana Bolchini" userId="6b8273cd-38c1-41dc-ba93-995a19828489" providerId="ADAL" clId="{86B8438C-BF29-1D43-ACAE-B1E38D700F97}" dt="2023-04-11T13:07:27.161" v="541" actId="20577"/>
          <ac:spMkLst>
            <pc:docMk/>
            <pc:sldMk cId="1404880099" sldId="259"/>
            <ac:spMk id="2" creationId="{95314BD9-DAA0-C69D-1084-6851C7619671}"/>
          </ac:spMkLst>
        </pc:spChg>
        <pc:spChg chg="mod">
          <ac:chgData name="Cristiana Bolchini" userId="6b8273cd-38c1-41dc-ba93-995a19828489" providerId="ADAL" clId="{86B8438C-BF29-1D43-ACAE-B1E38D700F97}" dt="2023-04-13T13:04:50.076" v="699" actId="20577"/>
          <ac:spMkLst>
            <pc:docMk/>
            <pc:sldMk cId="1404880099" sldId="259"/>
            <ac:spMk id="3" creationId="{EAF65576-FE32-5333-3711-EED5F040C2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68EA-6550-40B5-995E-5C65E327F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DFEAD-143B-4D71-8696-BB3AC4522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Example Here</a:t>
            </a:r>
          </a:p>
        </p:txBody>
      </p:sp>
    </p:spTree>
    <p:extLst>
      <p:ext uri="{BB962C8B-B14F-4D97-AF65-F5344CB8AC3E}">
        <p14:creationId xmlns:p14="http://schemas.microsoft.com/office/powerpoint/2010/main" val="84288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9A23-8AE1-465A-9698-AD76CC55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316A"/>
                </a:solidFill>
              </a:rPr>
              <a:t>Sponsored conferences/events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3F90-FB1B-44D9-B537-3797B711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4B9B05-30D7-8606-D495-C2E8E9273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710847"/>
              </p:ext>
            </p:extLst>
          </p:nvPr>
        </p:nvGraphicFramePr>
        <p:xfrm>
          <a:off x="924674" y="1690688"/>
          <a:ext cx="9693319" cy="3631327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230878">
                  <a:extLst>
                    <a:ext uri="{9D8B030D-6E8A-4147-A177-3AD203B41FA5}">
                      <a16:colId xmlns:a16="http://schemas.microsoft.com/office/drawing/2014/main" val="3983000456"/>
                    </a:ext>
                  </a:extLst>
                </a:gridCol>
                <a:gridCol w="108493">
                  <a:extLst>
                    <a:ext uri="{9D8B030D-6E8A-4147-A177-3AD203B41FA5}">
                      <a16:colId xmlns:a16="http://schemas.microsoft.com/office/drawing/2014/main" val="2631883771"/>
                    </a:ext>
                  </a:extLst>
                </a:gridCol>
                <a:gridCol w="1782384">
                  <a:extLst>
                    <a:ext uri="{9D8B030D-6E8A-4147-A177-3AD203B41FA5}">
                      <a16:colId xmlns:a16="http://schemas.microsoft.com/office/drawing/2014/main" val="1957339822"/>
                    </a:ext>
                  </a:extLst>
                </a:gridCol>
                <a:gridCol w="201487">
                  <a:extLst>
                    <a:ext uri="{9D8B030D-6E8A-4147-A177-3AD203B41FA5}">
                      <a16:colId xmlns:a16="http://schemas.microsoft.com/office/drawing/2014/main" val="407284837"/>
                    </a:ext>
                  </a:extLst>
                </a:gridCol>
                <a:gridCol w="1708749">
                  <a:extLst>
                    <a:ext uri="{9D8B030D-6E8A-4147-A177-3AD203B41FA5}">
                      <a16:colId xmlns:a16="http://schemas.microsoft.com/office/drawing/2014/main" val="1920820658"/>
                    </a:ext>
                  </a:extLst>
                </a:gridCol>
                <a:gridCol w="177173">
                  <a:extLst>
                    <a:ext uri="{9D8B030D-6E8A-4147-A177-3AD203B41FA5}">
                      <a16:colId xmlns:a16="http://schemas.microsoft.com/office/drawing/2014/main" val="317666329"/>
                    </a:ext>
                  </a:extLst>
                </a:gridCol>
                <a:gridCol w="2657600">
                  <a:extLst>
                    <a:ext uri="{9D8B030D-6E8A-4147-A177-3AD203B41FA5}">
                      <a16:colId xmlns:a16="http://schemas.microsoft.com/office/drawing/2014/main" val="4087159018"/>
                    </a:ext>
                  </a:extLst>
                </a:gridCol>
                <a:gridCol w="161065">
                  <a:extLst>
                    <a:ext uri="{9D8B030D-6E8A-4147-A177-3AD203B41FA5}">
                      <a16:colId xmlns:a16="http://schemas.microsoft.com/office/drawing/2014/main" val="509076207"/>
                    </a:ext>
                  </a:extLst>
                </a:gridCol>
                <a:gridCol w="1665490">
                  <a:extLst>
                    <a:ext uri="{9D8B030D-6E8A-4147-A177-3AD203B41FA5}">
                      <a16:colId xmlns:a16="http://schemas.microsoft.com/office/drawing/2014/main" val="2594176099"/>
                    </a:ext>
                  </a:extLst>
                </a:gridCol>
              </a:tblGrid>
              <a:tr h="5187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ASP-DAC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VLSID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WF-IoT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FMCAD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LATS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1787806419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DATE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LASCAS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Asian HOST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IOLTS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MEMOCODE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4056966682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DAC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DDECS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ATS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ISED</a:t>
                      </a:r>
                    </a:p>
                  </a:txBody>
                  <a:tcPr marL="13324" marR="13324" marT="133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NVMSA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1991913221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ESWEEK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ETS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DCIS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ISEDA</a:t>
                      </a:r>
                    </a:p>
                  </a:txBody>
                  <a:tcPr marL="13324" marR="13324" marT="133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SBCCI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4282609715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ICCAD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MPSoC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DTIS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ISLPeD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SMACD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4063342031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COINS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EDPS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ISPD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GLSVLSI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1928244883"/>
                  </a:ext>
                </a:extLst>
              </a:tr>
              <a:tr h="518761"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VLSI-SoC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FDL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ITC-Asia</a:t>
                      </a: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PT Mono" panose="02060509020205020204" pitchFamily="49" charset="77"/>
                      </a:endParaRPr>
                    </a:p>
                  </a:txBody>
                  <a:tcPr marL="13324" marR="13324" marT="133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PT Mono" panose="02060509020205020204" pitchFamily="49" charset="77"/>
                        </a:rPr>
                        <a:t>MLCAD</a:t>
                      </a:r>
                    </a:p>
                  </a:txBody>
                  <a:tcPr marL="13324" marR="13324" marT="13324" marB="0" anchor="ctr"/>
                </a:tc>
                <a:extLst>
                  <a:ext uri="{0D108BD9-81ED-4DB2-BD59-A6C34878D82A}">
                    <a16:rowId xmlns:a16="http://schemas.microsoft.com/office/drawing/2014/main" val="480566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1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876D-00EE-4837-BD44-C70E09816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Requested</a:t>
            </a:r>
            <a:r>
              <a:rPr lang="it-IT" dirty="0"/>
              <a:t> information (from IEEE)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44575-AD60-1A63-0397-CB69AFB68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Role</a:t>
            </a:r>
            <a:r>
              <a:rPr lang="it-IT" dirty="0"/>
              <a:t> of CEDA in the conference </a:t>
            </a:r>
            <a:r>
              <a:rPr lang="it-IT" dirty="0" err="1"/>
              <a:t>organization</a:t>
            </a:r>
            <a:endParaRPr lang="it-IT" dirty="0"/>
          </a:p>
          <a:p>
            <a:r>
              <a:rPr lang="it-IT" dirty="0"/>
              <a:t>Who from IEEE CEDA </a:t>
            </a:r>
            <a:r>
              <a:rPr lang="it-IT" dirty="0" err="1"/>
              <a:t>will</a:t>
            </a:r>
            <a:r>
              <a:rPr lang="it-IT" dirty="0"/>
              <a:t> be the "</a:t>
            </a:r>
            <a:r>
              <a:rPr lang="it-IT" dirty="0" err="1"/>
              <a:t>champion</a:t>
            </a:r>
            <a:r>
              <a:rPr lang="it-IT" dirty="0"/>
              <a:t>"/</a:t>
            </a:r>
            <a:r>
              <a:rPr lang="it-IT" dirty="0" err="1"/>
              <a:t>accountable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for the event and be </a:t>
            </a:r>
            <a:r>
              <a:rPr lang="it-IT" dirty="0" err="1"/>
              <a:t>involved</a:t>
            </a:r>
            <a:r>
              <a:rPr lang="it-IT" dirty="0"/>
              <a:t> in the event planning/</a:t>
            </a:r>
            <a:r>
              <a:rPr lang="it-IT" dirty="0" err="1"/>
              <a:t>development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be </a:t>
            </a:r>
            <a:r>
              <a:rPr lang="it-IT" dirty="0" err="1"/>
              <a:t>able</a:t>
            </a:r>
            <a:r>
              <a:rPr lang="it-IT" dirty="0"/>
              <a:t> to </a:t>
            </a:r>
            <a:r>
              <a:rPr lang="it-IT" dirty="0" err="1"/>
              <a:t>speak</a:t>
            </a:r>
            <a:r>
              <a:rPr lang="it-IT" dirty="0"/>
              <a:t> to the </a:t>
            </a:r>
            <a:r>
              <a:rPr lang="it-IT" dirty="0" err="1"/>
              <a:t>event's</a:t>
            </a:r>
            <a:r>
              <a:rPr lang="it-IT" dirty="0"/>
              <a:t> </a:t>
            </a:r>
            <a:r>
              <a:rPr lang="it-IT" dirty="0" err="1"/>
              <a:t>validity</a:t>
            </a:r>
            <a:r>
              <a:rPr lang="it-IT" dirty="0"/>
              <a:t>?</a:t>
            </a:r>
          </a:p>
          <a:p>
            <a:r>
              <a:rPr lang="it-IT" dirty="0" err="1"/>
              <a:t>Is</a:t>
            </a:r>
            <a:r>
              <a:rPr lang="it-IT" dirty="0"/>
              <a:t> IEEE CEDA </a:t>
            </a:r>
            <a:r>
              <a:rPr lang="it-IT" dirty="0" err="1"/>
              <a:t>familiar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non-IEEE co-sponsor?</a:t>
            </a:r>
          </a:p>
          <a:p>
            <a:r>
              <a:rPr lang="it-IT" dirty="0"/>
              <a:t>How </a:t>
            </a:r>
            <a:r>
              <a:rPr lang="it-IT" dirty="0" err="1"/>
              <a:t>will</a:t>
            </a:r>
            <a:r>
              <a:rPr lang="it-IT" dirty="0"/>
              <a:t> IEEE CEDA be </a:t>
            </a:r>
            <a:r>
              <a:rPr lang="it-IT" dirty="0" err="1"/>
              <a:t>directly</a:t>
            </a:r>
            <a:r>
              <a:rPr lang="it-IT" dirty="0"/>
              <a:t> and </a:t>
            </a:r>
            <a:r>
              <a:rPr lang="it-IT" dirty="0" err="1"/>
              <a:t>substantially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development</a:t>
            </a:r>
            <a:r>
              <a:rPr lang="it-IT" dirty="0"/>
              <a:t> of the technical </a:t>
            </a:r>
            <a:r>
              <a:rPr lang="it-IT" dirty="0" err="1"/>
              <a:t>program</a:t>
            </a:r>
            <a:r>
              <a:rPr lang="it-IT" dirty="0"/>
              <a:t>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848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4BD9-DAA0-C69D-1084-6851C761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Contact information </a:t>
            </a:r>
            <a:r>
              <a:rPr lang="it-IT" dirty="0" err="1"/>
              <a:t>request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5576-FE32-5333-3711-EED5F040C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dear XXX,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    I am writing to you in the capacity of CEDA VP Conferences, who approved the sponsorship request for YYYY, to collect some feedback on the event, for a global analysis of our Council-sponsored events. In particular, I am trying to gather the following information: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number of submitted papers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number of accepted papers (by type, if the event supports full papers, posters, </a:t>
            </a:r>
            <a:r>
              <a:rPr lang="en-US" sz="1600" dirty="0" err="1">
                <a:latin typeface="PT Mono" panose="02060509020205020204" pitchFamily="49" charset="77"/>
              </a:rPr>
              <a:t>etc</a:t>
            </a:r>
            <a:r>
              <a:rPr lang="en-US" sz="1600" dirty="0">
                <a:latin typeface="PT Mono" panose="02060509020205020204" pitchFamily="49" charset="77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number of in-presence registered attendees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number of online registered attendees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number of countries of the authors of accepted papers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+ who published the event proceedings (IEEE/ACM/…)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PT Mono" panose="02060509020205020204" pitchFamily="49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latin typeface="PT Mono" panose="02060509020205020204" pitchFamily="49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Thank you in advance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latin typeface="PT Mono" panose="02060509020205020204" pitchFamily="49" charset="77"/>
              </a:rPr>
              <a:t>Cristiana </a:t>
            </a:r>
            <a:r>
              <a:rPr lang="en-US" sz="1600" dirty="0" err="1">
                <a:latin typeface="PT Mono" panose="02060509020205020204" pitchFamily="49" charset="77"/>
              </a:rPr>
              <a:t>Bolchini</a:t>
            </a:r>
            <a:endParaRPr lang="en-US" sz="1600" dirty="0">
              <a:latin typeface="PT Mono" panose="02060509020205020204" pitchFamily="49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>
                <a:latin typeface="PT Mono" panose="02060509020205020204" pitchFamily="49" charset="77"/>
              </a:rPr>
              <a:t>IEEE CEDA VP </a:t>
            </a:r>
            <a:r>
              <a:rPr lang="en-US" sz="1600" dirty="0">
                <a:latin typeface="PT Mono" panose="02060509020205020204" pitchFamily="49" charset="77"/>
              </a:rPr>
              <a:t>Conferences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latin typeface="PT Mono" panose="02060509020205020204" pitchFamily="49" charset="77"/>
              </a:rPr>
              <a:t>vp.conferences@ieee-ceda.org</a:t>
            </a:r>
            <a:endParaRPr lang="en-US" sz="1600" dirty="0">
              <a:latin typeface="PT Mono" panose="02060509020205020204" pitchFamily="49" charset="77"/>
            </a:endParaRPr>
          </a:p>
          <a:p>
            <a:pPr marL="0" indent="0">
              <a:buNone/>
            </a:pPr>
            <a:endParaRPr lang="en-US" sz="1600" dirty="0">
              <a:latin typeface="PT Mono" panose="020605090202050202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0488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249</Words>
  <Application>Microsoft Macintosh PowerPoint</Application>
  <PresentationFormat>Widescreen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PT Mono</vt:lpstr>
      <vt:lpstr>Office Theme</vt:lpstr>
      <vt:lpstr>Conferences</vt:lpstr>
      <vt:lpstr>Sponsored conferences/events</vt:lpstr>
      <vt:lpstr>Requested information (from IEEE)</vt:lpstr>
      <vt:lpstr>Contact information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Cristiana Bolchini</cp:lastModifiedBy>
  <cp:revision>2</cp:revision>
  <dcterms:created xsi:type="dcterms:W3CDTF">2020-08-31T15:23:30Z</dcterms:created>
  <dcterms:modified xsi:type="dcterms:W3CDTF">2023-04-13T13:04:50Z</dcterms:modified>
</cp:coreProperties>
</file>