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0" r:id="rId2"/>
  </p:sldMasterIdLst>
  <p:notesMasterIdLst>
    <p:notesMasterId r:id="rId5"/>
  </p:notesMasterIdLst>
  <p:sldIdLst>
    <p:sldId id="445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  <a:srgbClr val="606060"/>
    <a:srgbClr val="323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5590" autoAdjust="0"/>
  </p:normalViewPr>
  <p:slideViewPr>
    <p:cSldViewPr snapToGrid="0">
      <p:cViewPr varScale="1">
        <p:scale>
          <a:sx n="101" d="100"/>
          <a:sy n="101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8A653-952A-4D07-91B3-609B4EB8D3A9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2EBD6-1F0C-46A3-B674-85E78A30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7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8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84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46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45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12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6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24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9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2020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74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422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33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57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5772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703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3861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0871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0420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799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5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47446"/>
            <a:ext cx="4184035" cy="4493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547447"/>
            <a:ext cx="4184034" cy="449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9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889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551387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276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51387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276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2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33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5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3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3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47447"/>
            <a:ext cx="8596668" cy="449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D3E82E7-C52B-4ABC-8ABF-858E0CE77EE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680" y="6041362"/>
            <a:ext cx="1800947" cy="47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495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C389-9746-46ED-91D2-76EAC9C7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6" y="217714"/>
            <a:ext cx="8348918" cy="1320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+mn-lt"/>
              </a:rPr>
              <a:t>Executive Committee Meeting Agenda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Friday, 15 April 2022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47044-A866-4A47-934F-13EEFBA39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806" y="1837864"/>
            <a:ext cx="9266766" cy="4513950"/>
          </a:xfrm>
        </p:spPr>
        <p:txBody>
          <a:bodyPr numCol="2">
            <a:noAutofit/>
          </a:bodyPr>
          <a:lstStyle/>
          <a:p>
            <a:pPr marL="800100"/>
            <a:r>
              <a:rPr lang="en-US" b="1" dirty="0"/>
              <a:t>DAC event planning &amp; discussions (Gi-Joon/Miguel/Amanda)</a:t>
            </a:r>
          </a:p>
          <a:p>
            <a:pPr marL="1200150" lvl="1"/>
            <a:r>
              <a:rPr lang="en-US" dirty="0"/>
              <a:t>Meeting date/time</a:t>
            </a:r>
          </a:p>
          <a:p>
            <a:pPr marL="1200150" lvl="1"/>
            <a:r>
              <a:rPr lang="en-US" dirty="0"/>
              <a:t>Awards ceremony</a:t>
            </a:r>
          </a:p>
          <a:p>
            <a:pPr marL="1200150" lvl="1"/>
            <a:r>
              <a:rPr lang="en-US" dirty="0"/>
              <a:t>SSC update</a:t>
            </a:r>
          </a:p>
          <a:p>
            <a:pPr marL="800100"/>
            <a:r>
              <a:rPr lang="en-US" b="1" dirty="0"/>
              <a:t>VP Updates</a:t>
            </a:r>
          </a:p>
          <a:p>
            <a:pPr marL="1200150" lvl="1"/>
            <a:r>
              <a:rPr lang="en-US" dirty="0"/>
              <a:t>Standards (Dennis)</a:t>
            </a:r>
          </a:p>
          <a:p>
            <a:pPr marL="1200150" lvl="1"/>
            <a:r>
              <a:rPr lang="en-US" dirty="0"/>
              <a:t>WIE Sponsorship (Cristiana) </a:t>
            </a:r>
          </a:p>
          <a:p>
            <a:pPr marL="1200150" lvl="1"/>
            <a:r>
              <a:rPr lang="en-US" dirty="0"/>
              <a:t>Awards (</a:t>
            </a:r>
            <a:r>
              <a:rPr lang="en-US" strike="sngStrike" dirty="0"/>
              <a:t>George</a:t>
            </a:r>
            <a:r>
              <a:rPr lang="en-US" dirty="0"/>
              <a:t>s/Amanda)</a:t>
            </a:r>
          </a:p>
          <a:p>
            <a:pPr marL="1200150" lvl="1"/>
            <a:r>
              <a:rPr lang="en-US" strike="sngStrike" dirty="0"/>
              <a:t>Finances (Marina)</a:t>
            </a:r>
          </a:p>
          <a:p>
            <a:pPr marL="1200150" lvl="1"/>
            <a:r>
              <a:rPr lang="en-US" strike="sngStrike"/>
              <a:t>Young </a:t>
            </a:r>
            <a:r>
              <a:rPr lang="en-US" strike="sngStrike" dirty="0"/>
              <a:t>Professionals updates (Qi)</a:t>
            </a:r>
          </a:p>
          <a:p>
            <a:pPr marL="800100"/>
            <a:endParaRPr lang="en-US" b="1" dirty="0"/>
          </a:p>
          <a:p>
            <a:pPr marL="457200" indent="0">
              <a:buNone/>
            </a:pPr>
            <a:endParaRPr lang="en-US" b="1" dirty="0"/>
          </a:p>
          <a:p>
            <a:pPr marL="800100"/>
            <a:r>
              <a:rPr lang="en-US" b="1" dirty="0"/>
              <a:t>Outstanding Business</a:t>
            </a:r>
          </a:p>
          <a:p>
            <a:pPr marL="1200150" lvl="1"/>
            <a:r>
              <a:rPr lang="en-US" dirty="0"/>
              <a:t>TCAD BPA presentation moving to DAC(Tsung-Yi)</a:t>
            </a:r>
          </a:p>
          <a:p>
            <a:pPr marL="1200150" lvl="1"/>
            <a:r>
              <a:rPr lang="en-US" dirty="0"/>
              <a:t>Kaufman Dinner - </a:t>
            </a:r>
            <a:r>
              <a:rPr lang="en-US" dirty="0">
                <a:highlight>
                  <a:srgbClr val="FFFF00"/>
                </a:highlight>
              </a:rPr>
              <a:t>5 tickets available</a:t>
            </a:r>
            <a:endParaRPr lang="en-US" sz="1800" dirty="0"/>
          </a:p>
          <a:p>
            <a:pPr marL="800100"/>
            <a:r>
              <a:rPr lang="en-US" b="1" dirty="0"/>
              <a:t>Admin Updates (Amanda)</a:t>
            </a:r>
          </a:p>
          <a:p>
            <a:pPr marL="1200150" lvl="1"/>
            <a:r>
              <a:rPr lang="en-US" dirty="0"/>
              <a:t>Staffing update </a:t>
            </a:r>
            <a:endParaRPr lang="en-US" sz="1800" dirty="0">
              <a:highlight>
                <a:srgbClr val="FFFF00"/>
              </a:highlight>
            </a:endParaRPr>
          </a:p>
          <a:p>
            <a:pPr marL="800100"/>
            <a:r>
              <a:rPr lang="en-US" b="1" dirty="0"/>
              <a:t>Upcoming Events:</a:t>
            </a:r>
          </a:p>
          <a:p>
            <a:pPr marL="1200150" lvl="1"/>
            <a:r>
              <a:rPr lang="en-US" dirty="0"/>
              <a:t>CAD for Assurance - April 22 11 AM</a:t>
            </a:r>
          </a:p>
        </p:txBody>
      </p:sp>
    </p:spTree>
    <p:extLst>
      <p:ext uri="{BB962C8B-B14F-4D97-AF65-F5344CB8AC3E}">
        <p14:creationId xmlns:p14="http://schemas.microsoft.com/office/powerpoint/2010/main" val="296437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Sponsorship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4851"/>
            <a:ext cx="10757803" cy="4556511"/>
          </a:xfrm>
        </p:spPr>
        <p:txBody>
          <a:bodyPr>
            <a:normAutofit/>
          </a:bodyPr>
          <a:lstStyle/>
          <a:p>
            <a:r>
              <a:rPr lang="en-GB" dirty="0"/>
              <a:t>2022 IEEE Women in Engineering International Leadership Conference</a:t>
            </a:r>
            <a:br>
              <a:rPr lang="en-GB" dirty="0"/>
            </a:br>
            <a:r>
              <a:rPr lang="en-GB" dirty="0"/>
              <a:t>San Diego, CA, US – June 6-7, 2022</a:t>
            </a:r>
          </a:p>
          <a:p>
            <a:r>
              <a:rPr lang="en-GB" dirty="0"/>
              <a:t> 50+ sessions, including topics focusing on Executive Leadership, Disruptive Tech, Diversity &amp; Inclusion, and more</a:t>
            </a:r>
          </a:p>
          <a:p>
            <a:r>
              <a:rPr lang="en-GB" dirty="0"/>
              <a:t>Keynote Speakers include </a:t>
            </a:r>
          </a:p>
          <a:p>
            <a:pPr lvl="1"/>
            <a:r>
              <a:rPr lang="en-GB" dirty="0" err="1"/>
              <a:t>Dr.</a:t>
            </a:r>
            <a:r>
              <a:rPr lang="en-GB" dirty="0"/>
              <a:t> Lisa </a:t>
            </a:r>
            <a:r>
              <a:rPr lang="en-GB" dirty="0" err="1"/>
              <a:t>Su</a:t>
            </a:r>
            <a:r>
              <a:rPr lang="en-GB" dirty="0"/>
              <a:t> (President &amp; CEO, AMD), </a:t>
            </a:r>
          </a:p>
          <a:p>
            <a:pPr lvl="1"/>
            <a:r>
              <a:rPr lang="en-GB" dirty="0"/>
              <a:t>Dawn Jones (Chief Diversity and Inclusion Officer and Vice President of Social Impact, Intel), </a:t>
            </a:r>
          </a:p>
          <a:p>
            <a:pPr lvl="1"/>
            <a:r>
              <a:rPr lang="en-GB" dirty="0"/>
              <a:t>Mariella Palacios (Sr. Advisor, Inclusion &amp; Diversity, Zebra Technologies)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FFA2FA-1A54-6F42-9118-1D1BD5271063}"/>
              </a:ext>
            </a:extLst>
          </p:cNvPr>
          <p:cNvSpPr txBox="1"/>
          <p:nvPr/>
        </p:nvSpPr>
        <p:spPr>
          <a:xfrm>
            <a:off x="5935894" y="5373149"/>
            <a:ext cx="6097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ieee-wie-ilc.org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3D3C75"/>
      </a:accent1>
      <a:accent2>
        <a:srgbClr val="3D3C75"/>
      </a:accent2>
      <a:accent3>
        <a:srgbClr val="000000"/>
      </a:accent3>
      <a:accent4>
        <a:srgbClr val="99CA3C"/>
      </a:accent4>
      <a:accent5>
        <a:srgbClr val="000000"/>
      </a:accent5>
      <a:accent6>
        <a:srgbClr val="000000"/>
      </a:accent6>
      <a:hlink>
        <a:srgbClr val="3D3C75"/>
      </a:hlink>
      <a:folHlink>
        <a:srgbClr val="B0B0B0"/>
      </a:folHlink>
    </a:clrScheme>
    <a:fontScheme name="Custom 3">
      <a:majorFont>
        <a:latin typeface="Formata Light"/>
        <a:ea typeface=""/>
        <a:cs typeface=""/>
      </a:majorFont>
      <a:minorFont>
        <a:latin typeface="Formata Light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</TotalTime>
  <Words>187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Formata Light</vt:lpstr>
      <vt:lpstr>Wingdings 3</vt:lpstr>
      <vt:lpstr>Facet</vt:lpstr>
      <vt:lpstr>Office Theme</vt:lpstr>
      <vt:lpstr>Executive Committee Meeting Agenda Friday, 15 April 2022</vt:lpstr>
      <vt:lpstr>Technical Sponsorship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Amanda Osborn</cp:lastModifiedBy>
  <cp:revision>165</cp:revision>
  <dcterms:created xsi:type="dcterms:W3CDTF">2020-08-31T15:23:30Z</dcterms:created>
  <dcterms:modified xsi:type="dcterms:W3CDTF">2022-04-15T15:13:03Z</dcterms:modified>
</cp:coreProperties>
</file>