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7" r:id="rId2"/>
  </p:sldMasterIdLst>
  <p:notesMasterIdLst>
    <p:notesMasterId r:id="rId5"/>
  </p:notesMasterIdLst>
  <p:sldIdLst>
    <p:sldId id="265" r:id="rId3"/>
    <p:sldId id="256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kMvv0GRnifA5yfhRGQGIdgCJh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3DBCDA-23EB-49C5-B62D-E505E2707AAE}">
  <a:tblStyle styleId="{2D3DBCDA-23EB-49C5-B62D-E505E2707A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47"/>
    <p:restoredTop sz="94637"/>
  </p:normalViewPr>
  <p:slideViewPr>
    <p:cSldViewPr snapToGrid="0" snapToObjects="1">
      <p:cViewPr varScale="1">
        <p:scale>
          <a:sx n="63" d="100"/>
          <a:sy n="63" d="100"/>
        </p:scale>
        <p:origin x="54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1"/>
          </p:nvPr>
        </p:nvSpPr>
        <p:spPr>
          <a:xfrm>
            <a:off x="677334" y="1547446"/>
            <a:ext cx="4184035" cy="449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2"/>
          </p:nvPr>
        </p:nvSpPr>
        <p:spPr>
          <a:xfrm>
            <a:off x="5089970" y="1547447"/>
            <a:ext cx="4184034" cy="449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7A7AB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Arial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0" name="Google Shape;110;p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Arial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 rot="5400000">
            <a:off x="2728710" y="-503929"/>
            <a:ext cx="4493916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port Title Slide">
  <p:cSld name="Report Title Slide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14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sldNum" idx="12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body" idx="1"/>
          </p:nvPr>
        </p:nvSpPr>
        <p:spPr>
          <a:xfrm>
            <a:off x="716716" y="1754117"/>
            <a:ext cx="854251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065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0407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87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1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9" name="Google Shape;39;p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" name="Google Shape;40;p1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1" name="Google Shape;41;p1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42" name="Google Shape;42;p1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3" name="Google Shape;43;p1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2D57">
                <a:alpha val="69803"/>
              </a:srgbClr>
            </a:solidFill>
            <a:ln>
              <a:noFill/>
            </a:ln>
          </p:spPr>
        </p:sp>
        <p:sp>
          <p:nvSpPr>
            <p:cNvPr id="45" name="Google Shape;45;p1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7A7ABB">
                <a:alpha val="69803"/>
              </a:srgbClr>
            </a:solidFill>
            <a:ln>
              <a:noFill/>
            </a:ln>
          </p:spPr>
        </p:sp>
        <p:sp>
          <p:nvSpPr>
            <p:cNvPr id="46" name="Google Shape;46;p1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47" name="Google Shape;47;p1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1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Arial"/>
              <a:buNone/>
              <a:defRPr sz="5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477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8478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363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491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675745" y="2127649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3"/>
          </p:nvPr>
        </p:nvSpPr>
        <p:spPr>
          <a:xfrm>
            <a:off x="5088383" y="1551387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4"/>
          </p:nvPr>
        </p:nvSpPr>
        <p:spPr>
          <a:xfrm>
            <a:off x="5088384" y="2127649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2D57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7A7ABB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5" name="Google Shape;25;p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9958680" y="6041362"/>
            <a:ext cx="1800947" cy="4720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719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CEDA EC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Friday</a:t>
            </a:r>
            <a:r>
              <a:rPr lang="en-US"/>
              <a:t>, 10 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9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"/>
          <p:cNvSpPr txBox="1">
            <a:spLocks noGrp="1"/>
          </p:cNvSpPr>
          <p:nvPr>
            <p:ph type="title"/>
          </p:nvPr>
        </p:nvSpPr>
        <p:spPr>
          <a:xfrm>
            <a:off x="311856" y="520700"/>
            <a:ext cx="834891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Executive Committee Meeting Agenda</a:t>
            </a:r>
            <a:endParaRPr dirty="0"/>
          </a:p>
        </p:txBody>
      </p:sp>
      <p:sp>
        <p:nvSpPr>
          <p:cNvPr id="140" name="Google Shape;140;p1"/>
          <p:cNvSpPr txBox="1">
            <a:spLocks noGrp="1"/>
          </p:cNvSpPr>
          <p:nvPr>
            <p:ph type="body" idx="1"/>
          </p:nvPr>
        </p:nvSpPr>
        <p:spPr>
          <a:xfrm>
            <a:off x="203806" y="1837864"/>
            <a:ext cx="9266766" cy="451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Kaufman Award Dinner Updates</a:t>
            </a:r>
          </a:p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Admin Updates</a:t>
            </a:r>
          </a:p>
          <a:p>
            <a:pPr marL="1257300" lvl="1" indent="-3429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DATE 2023</a:t>
            </a:r>
          </a:p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Open for Discussion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23</Words>
  <Application>Microsoft Office PowerPoint</Application>
  <PresentationFormat>Widescreen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Symbols</vt:lpstr>
      <vt:lpstr>Facet</vt:lpstr>
      <vt:lpstr>Office Theme</vt:lpstr>
      <vt:lpstr>CEDA EC Meeting</vt:lpstr>
      <vt:lpstr>Executive Committee Meeting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Committee Meeting Agenda Friday, 17 June 2022</dc:title>
  <dc:creator>Hough,Mackenzie C</dc:creator>
  <cp:lastModifiedBy>Bailey Campin</cp:lastModifiedBy>
  <cp:revision>24</cp:revision>
  <dcterms:created xsi:type="dcterms:W3CDTF">2020-08-31T15:23:30Z</dcterms:created>
  <dcterms:modified xsi:type="dcterms:W3CDTF">2023-02-10T14:09:00Z</dcterms:modified>
</cp:coreProperties>
</file>