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gkMvv0GRnifA5yfhRGQGIdgCJhS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3DBCDA-23EB-49C5-B62D-E505E2707AAE}">
  <a:tblStyle styleId="{2D3DBCDA-23EB-49C5-B62D-E505E2707AA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19" d="100"/>
          <a:sy n="119" d="100"/>
        </p:scale>
        <p:origin x="7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6"/>
        <p:cNvGrpSpPr/>
        <p:nvPr/>
      </p:nvGrpSpPr>
      <p:grpSpPr>
        <a:xfrm>
          <a:off x="0" y="0"/>
          <a:ext cx="0" cy="0"/>
          <a:chOff x="0" y="0"/>
          <a:chExt cx="0" cy="0"/>
        </a:xfrm>
      </p:grpSpPr>
      <p:sp>
        <p:nvSpPr>
          <p:cNvPr id="27" name="Google Shape;27;p9"/>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9"/>
          <p:cNvSpPr txBox="1">
            <a:spLocks noGrp="1"/>
          </p:cNvSpPr>
          <p:nvPr>
            <p:ph type="body" idx="1"/>
          </p:nvPr>
        </p:nvSpPr>
        <p:spPr>
          <a:xfrm>
            <a:off x="677334" y="1547446"/>
            <a:ext cx="4184035" cy="4493915"/>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29" name="Google Shape;29;p9"/>
          <p:cNvSpPr txBox="1">
            <a:spLocks noGrp="1"/>
          </p:cNvSpPr>
          <p:nvPr>
            <p:ph type="body" idx="2"/>
          </p:nvPr>
        </p:nvSpPr>
        <p:spPr>
          <a:xfrm>
            <a:off x="5089970" y="1547447"/>
            <a:ext cx="4184034" cy="4493916"/>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30" name="Google Shape;30;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Arial"/>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8"/>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88" name="Google Shape;88;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Arial"/>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9"/>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Arial"/>
              <a:buNone/>
              <a:defRPr sz="1600">
                <a:solidFill>
                  <a:srgbClr val="7F7F7F"/>
                </a:solidFill>
              </a:defRPr>
            </a:lvl1pPr>
            <a:lvl2pPr marL="914400" lvl="1" indent="-228600" algn="l">
              <a:spcBef>
                <a:spcPts val="1000"/>
              </a:spcBef>
              <a:spcAft>
                <a:spcPts val="0"/>
              </a:spcAft>
              <a:buSzPts val="1280"/>
              <a:buFont typeface="Arial"/>
              <a:buNone/>
              <a:defRPr/>
            </a:lvl2pPr>
            <a:lvl3pPr marL="1371600" lvl="2" indent="-228600" algn="l">
              <a:spcBef>
                <a:spcPts val="1000"/>
              </a:spcBef>
              <a:spcAft>
                <a:spcPts val="0"/>
              </a:spcAft>
              <a:buSzPts val="1120"/>
              <a:buFont typeface="Arial"/>
              <a:buNone/>
              <a:defRPr/>
            </a:lvl3pPr>
            <a:lvl4pPr marL="1828800" lvl="3" indent="-228600" algn="l">
              <a:spcBef>
                <a:spcPts val="1000"/>
              </a:spcBef>
              <a:spcAft>
                <a:spcPts val="0"/>
              </a:spcAft>
              <a:buSzPts val="960"/>
              <a:buFont typeface="Arial"/>
              <a:buNone/>
              <a:defRPr/>
            </a:lvl4pPr>
            <a:lvl5pPr marL="2286000" lvl="4" indent="-228600" algn="l">
              <a:spcBef>
                <a:spcPts val="1000"/>
              </a:spcBef>
              <a:spcAft>
                <a:spcPts val="0"/>
              </a:spcAft>
              <a:buSzPts val="960"/>
              <a:buFont typeface="Arial"/>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3" name="Google Shape;93;p19"/>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4" name="Google Shape;94;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9"/>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7A7ABB"/>
                </a:solidFill>
                <a:latin typeface="Arial"/>
                <a:ea typeface="Arial"/>
                <a:cs typeface="Arial"/>
                <a:sym typeface="Arial"/>
              </a:rPr>
              <a:t>“</a:t>
            </a:r>
            <a:endParaRPr/>
          </a:p>
        </p:txBody>
      </p:sp>
      <p:sp>
        <p:nvSpPr>
          <p:cNvPr id="97" name="Google Shape;97;p19"/>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7A7ABB"/>
                </a:solidFill>
                <a:latin typeface="Arial"/>
                <a:ea typeface="Arial"/>
                <a:cs typeface="Arial"/>
                <a:sym typeface="Arial"/>
              </a:rPr>
              <a:t>”</a:t>
            </a:r>
            <a:endParaRPr sz="1800" b="0" i="0" u="none" strike="noStrike" cap="none">
              <a:solidFill>
                <a:srgbClr val="7A7ABB"/>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Arial"/>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0"/>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1" name="Google Shape;101;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Arial"/>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Arial"/>
              <a:buNone/>
              <a:defRPr sz="2400">
                <a:solidFill>
                  <a:srgbClr val="3F3F3F"/>
                </a:solidFill>
              </a:defRPr>
            </a:lvl1pPr>
            <a:lvl2pPr marL="914400" lvl="1" indent="-228600" algn="l">
              <a:spcBef>
                <a:spcPts val="1000"/>
              </a:spcBef>
              <a:spcAft>
                <a:spcPts val="0"/>
              </a:spcAft>
              <a:buSzPts val="1280"/>
              <a:buFont typeface="Arial"/>
              <a:buNone/>
              <a:defRPr/>
            </a:lvl2pPr>
            <a:lvl3pPr marL="1371600" lvl="2" indent="-228600" algn="l">
              <a:spcBef>
                <a:spcPts val="1000"/>
              </a:spcBef>
              <a:spcAft>
                <a:spcPts val="0"/>
              </a:spcAft>
              <a:buSzPts val="1120"/>
              <a:buFont typeface="Arial"/>
              <a:buNone/>
              <a:defRPr/>
            </a:lvl3pPr>
            <a:lvl4pPr marL="1828800" lvl="3" indent="-228600" algn="l">
              <a:spcBef>
                <a:spcPts val="1000"/>
              </a:spcBef>
              <a:spcAft>
                <a:spcPts val="0"/>
              </a:spcAft>
              <a:buSzPts val="960"/>
              <a:buFont typeface="Arial"/>
              <a:buNone/>
              <a:defRPr/>
            </a:lvl4pPr>
            <a:lvl5pPr marL="2286000" lvl="4" indent="-228600" algn="l">
              <a:spcBef>
                <a:spcPts val="1000"/>
              </a:spcBef>
              <a:spcAft>
                <a:spcPts val="0"/>
              </a:spcAft>
              <a:buSzPts val="960"/>
              <a:buFont typeface="Arial"/>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06" name="Google Shape;106;p21"/>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7" name="Google Shape;107;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7A7ABB"/>
                </a:solidFill>
                <a:latin typeface="Arial"/>
                <a:ea typeface="Arial"/>
                <a:cs typeface="Arial"/>
                <a:sym typeface="Arial"/>
              </a:rPr>
              <a:t>“</a:t>
            </a:r>
            <a:endParaRPr/>
          </a:p>
        </p:txBody>
      </p:sp>
      <p:sp>
        <p:nvSpPr>
          <p:cNvPr id="110" name="Google Shape;110;p2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7A7ABB"/>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Arial"/>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2"/>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Arial"/>
              <a:buNone/>
              <a:defRPr sz="2400">
                <a:solidFill>
                  <a:schemeClr val="accent1"/>
                </a:solidFill>
              </a:defRPr>
            </a:lvl1pPr>
            <a:lvl2pPr marL="914400" lvl="1" indent="-228600" algn="l">
              <a:spcBef>
                <a:spcPts val="1000"/>
              </a:spcBef>
              <a:spcAft>
                <a:spcPts val="0"/>
              </a:spcAft>
              <a:buSzPts val="1280"/>
              <a:buFont typeface="Arial"/>
              <a:buNone/>
              <a:defRPr/>
            </a:lvl2pPr>
            <a:lvl3pPr marL="1371600" lvl="2" indent="-228600" algn="l">
              <a:spcBef>
                <a:spcPts val="1000"/>
              </a:spcBef>
              <a:spcAft>
                <a:spcPts val="0"/>
              </a:spcAft>
              <a:buSzPts val="1120"/>
              <a:buFont typeface="Arial"/>
              <a:buNone/>
              <a:defRPr/>
            </a:lvl3pPr>
            <a:lvl4pPr marL="1828800" lvl="3" indent="-228600" algn="l">
              <a:spcBef>
                <a:spcPts val="1000"/>
              </a:spcBef>
              <a:spcAft>
                <a:spcPts val="0"/>
              </a:spcAft>
              <a:buSzPts val="960"/>
              <a:buFont typeface="Arial"/>
              <a:buNone/>
              <a:defRPr/>
            </a:lvl4pPr>
            <a:lvl5pPr marL="2286000" lvl="4" indent="-228600" algn="l">
              <a:spcBef>
                <a:spcPts val="1000"/>
              </a:spcBef>
              <a:spcAft>
                <a:spcPts val="0"/>
              </a:spcAft>
              <a:buSzPts val="960"/>
              <a:buFont typeface="Arial"/>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22"/>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23"/>
          <p:cNvSpPr txBox="1">
            <a:spLocks noGrp="1"/>
          </p:cNvSpPr>
          <p:nvPr>
            <p:ph type="body" idx="1"/>
          </p:nvPr>
        </p:nvSpPr>
        <p:spPr>
          <a:xfrm rot="5400000">
            <a:off x="2728710" y="-503929"/>
            <a:ext cx="4493916"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0" name="Google Shape;120;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24"/>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5" name="Google Shape;125;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Report Title Slide">
  <p:cSld name="Report Title Slide">
    <p:spTree>
      <p:nvGrpSpPr>
        <p:cNvPr id="1" name="Shape 127"/>
        <p:cNvGrpSpPr/>
        <p:nvPr/>
      </p:nvGrpSpPr>
      <p:grpSpPr>
        <a:xfrm>
          <a:off x="0" y="0"/>
          <a:ext cx="0" cy="0"/>
          <a:chOff x="0" y="0"/>
          <a:chExt cx="0" cy="0"/>
        </a:xfrm>
      </p:grpSpPr>
      <p:sp>
        <p:nvSpPr>
          <p:cNvPr id="128" name="Google Shape;128;p25"/>
          <p:cNvSpPr txBox="1">
            <a:spLocks noGrp="1"/>
          </p:cNvSpPr>
          <p:nvPr>
            <p:ph type="title"/>
          </p:nvPr>
        </p:nvSpPr>
        <p:spPr>
          <a:xfrm>
            <a:off x="677334" y="609600"/>
            <a:ext cx="8596668" cy="7148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25"/>
          <p:cNvSpPr txBox="1">
            <a:spLocks noGrp="1"/>
          </p:cNvSpPr>
          <p:nvPr>
            <p:ph type="sldNum" idx="12"/>
          </p:nvPr>
        </p:nvSpPr>
        <p:spPr>
          <a:xfrm>
            <a:off x="4510216" y="6586151"/>
            <a:ext cx="419189" cy="270742"/>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900" b="0" i="0" u="none" strike="noStrike" cap="none">
                <a:solidFill>
                  <a:srgbClr val="0C0C0C"/>
                </a:solidFill>
                <a:latin typeface="Arial"/>
                <a:ea typeface="Arial"/>
                <a:cs typeface="Arial"/>
                <a:sym typeface="Arial"/>
              </a:defRPr>
            </a:lvl1pPr>
            <a:lvl2pPr marL="0" marR="0" lvl="1" indent="0" algn="ctr" rtl="0">
              <a:spcBef>
                <a:spcPts val="0"/>
              </a:spcBef>
              <a:buNone/>
              <a:defRPr sz="900" b="0" i="0" u="none" strike="noStrike" cap="none">
                <a:solidFill>
                  <a:srgbClr val="0C0C0C"/>
                </a:solidFill>
                <a:latin typeface="Arial"/>
                <a:ea typeface="Arial"/>
                <a:cs typeface="Arial"/>
                <a:sym typeface="Arial"/>
              </a:defRPr>
            </a:lvl2pPr>
            <a:lvl3pPr marL="0" marR="0" lvl="2" indent="0" algn="ctr" rtl="0">
              <a:spcBef>
                <a:spcPts val="0"/>
              </a:spcBef>
              <a:buNone/>
              <a:defRPr sz="900" b="0" i="0" u="none" strike="noStrike" cap="none">
                <a:solidFill>
                  <a:srgbClr val="0C0C0C"/>
                </a:solidFill>
                <a:latin typeface="Arial"/>
                <a:ea typeface="Arial"/>
                <a:cs typeface="Arial"/>
                <a:sym typeface="Arial"/>
              </a:defRPr>
            </a:lvl3pPr>
            <a:lvl4pPr marL="0" marR="0" lvl="3" indent="0" algn="ctr" rtl="0">
              <a:spcBef>
                <a:spcPts val="0"/>
              </a:spcBef>
              <a:buNone/>
              <a:defRPr sz="900" b="0" i="0" u="none" strike="noStrike" cap="none">
                <a:solidFill>
                  <a:srgbClr val="0C0C0C"/>
                </a:solidFill>
                <a:latin typeface="Arial"/>
                <a:ea typeface="Arial"/>
                <a:cs typeface="Arial"/>
                <a:sym typeface="Arial"/>
              </a:defRPr>
            </a:lvl4pPr>
            <a:lvl5pPr marL="0" marR="0" lvl="4" indent="0" algn="ctr" rtl="0">
              <a:spcBef>
                <a:spcPts val="0"/>
              </a:spcBef>
              <a:buNone/>
              <a:defRPr sz="900" b="0" i="0" u="none" strike="noStrike" cap="none">
                <a:solidFill>
                  <a:srgbClr val="0C0C0C"/>
                </a:solidFill>
                <a:latin typeface="Arial"/>
                <a:ea typeface="Arial"/>
                <a:cs typeface="Arial"/>
                <a:sym typeface="Arial"/>
              </a:defRPr>
            </a:lvl5pPr>
            <a:lvl6pPr marL="0" marR="0" lvl="5" indent="0" algn="ctr" rtl="0">
              <a:spcBef>
                <a:spcPts val="0"/>
              </a:spcBef>
              <a:buNone/>
              <a:defRPr sz="900" b="0" i="0" u="none" strike="noStrike" cap="none">
                <a:solidFill>
                  <a:srgbClr val="0C0C0C"/>
                </a:solidFill>
                <a:latin typeface="Arial"/>
                <a:ea typeface="Arial"/>
                <a:cs typeface="Arial"/>
                <a:sym typeface="Arial"/>
              </a:defRPr>
            </a:lvl6pPr>
            <a:lvl7pPr marL="0" marR="0" lvl="6" indent="0" algn="ctr" rtl="0">
              <a:spcBef>
                <a:spcPts val="0"/>
              </a:spcBef>
              <a:buNone/>
              <a:defRPr sz="900" b="0" i="0" u="none" strike="noStrike" cap="none">
                <a:solidFill>
                  <a:srgbClr val="0C0C0C"/>
                </a:solidFill>
                <a:latin typeface="Arial"/>
                <a:ea typeface="Arial"/>
                <a:cs typeface="Arial"/>
                <a:sym typeface="Arial"/>
              </a:defRPr>
            </a:lvl7pPr>
            <a:lvl8pPr marL="0" marR="0" lvl="7" indent="0" algn="ctr" rtl="0">
              <a:spcBef>
                <a:spcPts val="0"/>
              </a:spcBef>
              <a:buNone/>
              <a:defRPr sz="900" b="0" i="0" u="none" strike="noStrike" cap="none">
                <a:solidFill>
                  <a:srgbClr val="0C0C0C"/>
                </a:solidFill>
                <a:latin typeface="Arial"/>
                <a:ea typeface="Arial"/>
                <a:cs typeface="Arial"/>
                <a:sym typeface="Arial"/>
              </a:defRPr>
            </a:lvl8pPr>
            <a:lvl9pPr marL="0" marR="0" lvl="8" indent="0" algn="ctr" rtl="0">
              <a:spcBef>
                <a:spcPts val="0"/>
              </a:spcBef>
              <a:buNone/>
              <a:defRPr sz="900" b="0" i="0" u="none" strike="noStrike" cap="none">
                <a:solidFill>
                  <a:srgbClr val="0C0C0C"/>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30" name="Google Shape;130;p25"/>
          <p:cNvSpPr txBox="1">
            <a:spLocks noGrp="1"/>
          </p:cNvSpPr>
          <p:nvPr>
            <p:ph type="body" idx="1"/>
          </p:nvPr>
        </p:nvSpPr>
        <p:spPr>
          <a:xfrm>
            <a:off x="716716" y="1754117"/>
            <a:ext cx="8542513" cy="3304117"/>
          </a:xfrm>
          <a:prstGeom prst="rect">
            <a:avLst/>
          </a:prstGeom>
          <a:noFill/>
          <a:ln>
            <a:noFill/>
          </a:ln>
        </p:spPr>
        <p:txBody>
          <a:bodyPr spcFirstLastPara="1" wrap="square" lIns="91425" tIns="45700" rIns="91425" bIns="45700" anchor="t" anchorCtr="0">
            <a:normAutofit/>
          </a:bodyPr>
          <a:lstStyle>
            <a:lvl1pPr marL="457200" lvl="0" indent="-350520" algn="l">
              <a:spcBef>
                <a:spcPts val="1000"/>
              </a:spcBef>
              <a:spcAft>
                <a:spcPts val="0"/>
              </a:spcAft>
              <a:buClr>
                <a:schemeClr val="dk1"/>
              </a:buClr>
              <a:buSzPts val="1920"/>
              <a:buFont typeface="Arial"/>
              <a:buChar char="•"/>
              <a:defRPr sz="2400">
                <a:solidFill>
                  <a:schemeClr val="dk1"/>
                </a:solidFill>
                <a:latin typeface="Arial"/>
                <a:ea typeface="Arial"/>
                <a:cs typeface="Arial"/>
                <a:sym typeface="Arial"/>
              </a:defRPr>
            </a:lvl1pPr>
            <a:lvl2pPr marL="914400" lvl="1" indent="-342900" algn="l">
              <a:spcBef>
                <a:spcPts val="1000"/>
              </a:spcBef>
              <a:spcAft>
                <a:spcPts val="0"/>
              </a:spcAft>
              <a:buClr>
                <a:schemeClr val="dk1"/>
              </a:buClr>
              <a:buSzPts val="1800"/>
              <a:buFont typeface="Arial"/>
              <a:buChar char="•"/>
              <a:defRPr sz="2000">
                <a:solidFill>
                  <a:schemeClr val="dk1"/>
                </a:solidFill>
                <a:latin typeface="Arial"/>
                <a:ea typeface="Arial"/>
                <a:cs typeface="Arial"/>
                <a:sym typeface="Arial"/>
              </a:defRPr>
            </a:lvl2pPr>
            <a:lvl3pPr marL="1371600" lvl="2" indent="-330200" algn="l">
              <a:spcBef>
                <a:spcPts val="1000"/>
              </a:spcBef>
              <a:spcAft>
                <a:spcPts val="0"/>
              </a:spcAft>
              <a:buClr>
                <a:schemeClr val="dk1"/>
              </a:buClr>
              <a:buSzPts val="1600"/>
              <a:buFont typeface="Arial"/>
              <a:buChar char="•"/>
              <a:defRPr sz="2000">
                <a:solidFill>
                  <a:schemeClr val="dk1"/>
                </a:solidFill>
                <a:latin typeface="Arial"/>
                <a:ea typeface="Arial"/>
                <a:cs typeface="Arial"/>
                <a:sym typeface="Arial"/>
              </a:defRPr>
            </a:lvl3pPr>
            <a:lvl4pPr marL="1828800" lvl="3" indent="-320039" algn="l">
              <a:spcBef>
                <a:spcPts val="1000"/>
              </a:spcBef>
              <a:spcAft>
                <a:spcPts val="0"/>
              </a:spcAft>
              <a:buClr>
                <a:schemeClr val="dk1"/>
              </a:buClr>
              <a:buSzPts val="1440"/>
              <a:buFont typeface="Arial"/>
              <a:buChar char="•"/>
              <a:defRPr sz="1800">
                <a:solidFill>
                  <a:schemeClr val="dk1"/>
                </a:solidFill>
                <a:latin typeface="Arial"/>
                <a:ea typeface="Arial"/>
                <a:cs typeface="Arial"/>
                <a:sym typeface="Arial"/>
              </a:defRPr>
            </a:lvl4pPr>
            <a:lvl5pPr marL="2286000" lvl="4" indent="-320039" algn="l">
              <a:spcBef>
                <a:spcPts val="1000"/>
              </a:spcBef>
              <a:spcAft>
                <a:spcPts val="0"/>
              </a:spcAft>
              <a:buClr>
                <a:schemeClr val="dk1"/>
              </a:buClr>
              <a:buSzPts val="1440"/>
              <a:buFont typeface="Arial"/>
              <a:buChar char="•"/>
              <a:defRPr sz="1800">
                <a:solidFill>
                  <a:schemeClr val="dk1"/>
                </a:solidFill>
                <a:latin typeface="Arial"/>
                <a:ea typeface="Arial"/>
                <a:cs typeface="Arial"/>
                <a:sym typeface="Arial"/>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677334" y="609600"/>
            <a:ext cx="8596668" cy="7148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26"/>
          <p:cNvSpPr txBox="1">
            <a:spLocks noGrp="1"/>
          </p:cNvSpPr>
          <p:nvPr>
            <p:ph type="sldNum" idx="12"/>
          </p:nvPr>
        </p:nvSpPr>
        <p:spPr>
          <a:xfrm>
            <a:off x="4510216" y="6586151"/>
            <a:ext cx="419189" cy="270742"/>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900" b="0" i="0" u="none" strike="noStrike" cap="none">
                <a:solidFill>
                  <a:srgbClr val="0C0C0C"/>
                </a:solidFill>
                <a:latin typeface="Arial"/>
                <a:ea typeface="Arial"/>
                <a:cs typeface="Arial"/>
                <a:sym typeface="Arial"/>
              </a:defRPr>
            </a:lvl1pPr>
            <a:lvl2pPr marL="0" marR="0" lvl="1" indent="0" algn="ctr" rtl="0">
              <a:spcBef>
                <a:spcPts val="0"/>
              </a:spcBef>
              <a:buNone/>
              <a:defRPr sz="900" b="0" i="0" u="none" strike="noStrike" cap="none">
                <a:solidFill>
                  <a:srgbClr val="0C0C0C"/>
                </a:solidFill>
                <a:latin typeface="Arial"/>
                <a:ea typeface="Arial"/>
                <a:cs typeface="Arial"/>
                <a:sym typeface="Arial"/>
              </a:defRPr>
            </a:lvl2pPr>
            <a:lvl3pPr marL="0" marR="0" lvl="2" indent="0" algn="ctr" rtl="0">
              <a:spcBef>
                <a:spcPts val="0"/>
              </a:spcBef>
              <a:buNone/>
              <a:defRPr sz="900" b="0" i="0" u="none" strike="noStrike" cap="none">
                <a:solidFill>
                  <a:srgbClr val="0C0C0C"/>
                </a:solidFill>
                <a:latin typeface="Arial"/>
                <a:ea typeface="Arial"/>
                <a:cs typeface="Arial"/>
                <a:sym typeface="Arial"/>
              </a:defRPr>
            </a:lvl3pPr>
            <a:lvl4pPr marL="0" marR="0" lvl="3" indent="0" algn="ctr" rtl="0">
              <a:spcBef>
                <a:spcPts val="0"/>
              </a:spcBef>
              <a:buNone/>
              <a:defRPr sz="900" b="0" i="0" u="none" strike="noStrike" cap="none">
                <a:solidFill>
                  <a:srgbClr val="0C0C0C"/>
                </a:solidFill>
                <a:latin typeface="Arial"/>
                <a:ea typeface="Arial"/>
                <a:cs typeface="Arial"/>
                <a:sym typeface="Arial"/>
              </a:defRPr>
            </a:lvl4pPr>
            <a:lvl5pPr marL="0" marR="0" lvl="4" indent="0" algn="ctr" rtl="0">
              <a:spcBef>
                <a:spcPts val="0"/>
              </a:spcBef>
              <a:buNone/>
              <a:defRPr sz="900" b="0" i="0" u="none" strike="noStrike" cap="none">
                <a:solidFill>
                  <a:srgbClr val="0C0C0C"/>
                </a:solidFill>
                <a:latin typeface="Arial"/>
                <a:ea typeface="Arial"/>
                <a:cs typeface="Arial"/>
                <a:sym typeface="Arial"/>
              </a:defRPr>
            </a:lvl5pPr>
            <a:lvl6pPr marL="0" marR="0" lvl="5" indent="0" algn="ctr" rtl="0">
              <a:spcBef>
                <a:spcPts val="0"/>
              </a:spcBef>
              <a:buNone/>
              <a:defRPr sz="900" b="0" i="0" u="none" strike="noStrike" cap="none">
                <a:solidFill>
                  <a:srgbClr val="0C0C0C"/>
                </a:solidFill>
                <a:latin typeface="Arial"/>
                <a:ea typeface="Arial"/>
                <a:cs typeface="Arial"/>
                <a:sym typeface="Arial"/>
              </a:defRPr>
            </a:lvl6pPr>
            <a:lvl7pPr marL="0" marR="0" lvl="6" indent="0" algn="ctr" rtl="0">
              <a:spcBef>
                <a:spcPts val="0"/>
              </a:spcBef>
              <a:buNone/>
              <a:defRPr sz="900" b="0" i="0" u="none" strike="noStrike" cap="none">
                <a:solidFill>
                  <a:srgbClr val="0C0C0C"/>
                </a:solidFill>
                <a:latin typeface="Arial"/>
                <a:ea typeface="Arial"/>
                <a:cs typeface="Arial"/>
                <a:sym typeface="Arial"/>
              </a:defRPr>
            </a:lvl7pPr>
            <a:lvl8pPr marL="0" marR="0" lvl="7" indent="0" algn="ctr" rtl="0">
              <a:spcBef>
                <a:spcPts val="0"/>
              </a:spcBef>
              <a:buNone/>
              <a:defRPr sz="900" b="0" i="0" u="none" strike="noStrike" cap="none">
                <a:solidFill>
                  <a:srgbClr val="0C0C0C"/>
                </a:solidFill>
                <a:latin typeface="Arial"/>
                <a:ea typeface="Arial"/>
                <a:cs typeface="Arial"/>
                <a:sym typeface="Arial"/>
              </a:defRPr>
            </a:lvl8pPr>
            <a:lvl9pPr marL="0" marR="0" lvl="8" indent="0" algn="ctr" rtl="0">
              <a:spcBef>
                <a:spcPts val="0"/>
              </a:spcBef>
              <a:buNone/>
              <a:defRPr sz="900" b="0" i="0" u="none" strike="noStrike" cap="none">
                <a:solidFill>
                  <a:srgbClr val="0C0C0C"/>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34" name="Google Shape;134;p26"/>
          <p:cNvSpPr txBox="1">
            <a:spLocks noGrp="1"/>
          </p:cNvSpPr>
          <p:nvPr>
            <p:ph type="body" idx="1"/>
          </p:nvPr>
        </p:nvSpPr>
        <p:spPr>
          <a:xfrm>
            <a:off x="716716" y="1754117"/>
            <a:ext cx="8542513" cy="3304117"/>
          </a:xfrm>
          <a:prstGeom prst="rect">
            <a:avLst/>
          </a:prstGeom>
          <a:noFill/>
          <a:ln>
            <a:noFill/>
          </a:ln>
        </p:spPr>
        <p:txBody>
          <a:bodyPr spcFirstLastPara="1" wrap="square" lIns="91425" tIns="45700" rIns="91425" bIns="45700" anchor="t" anchorCtr="0">
            <a:normAutofit/>
          </a:bodyPr>
          <a:lstStyle>
            <a:lvl1pPr marL="457200" lvl="0" indent="-350520" algn="l">
              <a:spcBef>
                <a:spcPts val="1000"/>
              </a:spcBef>
              <a:spcAft>
                <a:spcPts val="0"/>
              </a:spcAft>
              <a:buClr>
                <a:schemeClr val="dk1"/>
              </a:buClr>
              <a:buSzPts val="1920"/>
              <a:buFont typeface="Arial"/>
              <a:buChar char="•"/>
              <a:defRPr sz="2400">
                <a:solidFill>
                  <a:schemeClr val="dk1"/>
                </a:solidFill>
                <a:latin typeface="Arial"/>
                <a:ea typeface="Arial"/>
                <a:cs typeface="Arial"/>
                <a:sym typeface="Arial"/>
              </a:defRPr>
            </a:lvl1pPr>
            <a:lvl2pPr marL="914400" lvl="1" indent="-342900" algn="l">
              <a:spcBef>
                <a:spcPts val="1000"/>
              </a:spcBef>
              <a:spcAft>
                <a:spcPts val="0"/>
              </a:spcAft>
              <a:buClr>
                <a:schemeClr val="dk1"/>
              </a:buClr>
              <a:buSzPts val="1800"/>
              <a:buFont typeface="Arial"/>
              <a:buChar char="•"/>
              <a:defRPr sz="2000">
                <a:solidFill>
                  <a:schemeClr val="dk1"/>
                </a:solidFill>
                <a:latin typeface="Arial"/>
                <a:ea typeface="Arial"/>
                <a:cs typeface="Arial"/>
                <a:sym typeface="Arial"/>
              </a:defRPr>
            </a:lvl2pPr>
            <a:lvl3pPr marL="1371600" lvl="2" indent="-330200" algn="l">
              <a:spcBef>
                <a:spcPts val="1000"/>
              </a:spcBef>
              <a:spcAft>
                <a:spcPts val="0"/>
              </a:spcAft>
              <a:buClr>
                <a:schemeClr val="dk1"/>
              </a:buClr>
              <a:buSzPts val="1600"/>
              <a:buFont typeface="Arial"/>
              <a:buChar char="•"/>
              <a:defRPr sz="2000">
                <a:solidFill>
                  <a:schemeClr val="dk1"/>
                </a:solidFill>
                <a:latin typeface="Arial"/>
                <a:ea typeface="Arial"/>
                <a:cs typeface="Arial"/>
                <a:sym typeface="Arial"/>
              </a:defRPr>
            </a:lvl3pPr>
            <a:lvl4pPr marL="1828800" lvl="3" indent="-320039" algn="l">
              <a:spcBef>
                <a:spcPts val="1000"/>
              </a:spcBef>
              <a:spcAft>
                <a:spcPts val="0"/>
              </a:spcAft>
              <a:buClr>
                <a:schemeClr val="dk1"/>
              </a:buClr>
              <a:buSzPts val="1440"/>
              <a:buFont typeface="Arial"/>
              <a:buChar char="•"/>
              <a:defRPr sz="1800">
                <a:solidFill>
                  <a:schemeClr val="dk1"/>
                </a:solidFill>
                <a:latin typeface="Arial"/>
                <a:ea typeface="Arial"/>
                <a:cs typeface="Arial"/>
                <a:sym typeface="Arial"/>
              </a:defRPr>
            </a:lvl4pPr>
            <a:lvl5pPr marL="2286000" lvl="4" indent="-320039" algn="l">
              <a:spcBef>
                <a:spcPts val="1000"/>
              </a:spcBef>
              <a:spcAft>
                <a:spcPts val="0"/>
              </a:spcAft>
              <a:buClr>
                <a:schemeClr val="dk1"/>
              </a:buClr>
              <a:buSzPts val="1440"/>
              <a:buFont typeface="Arial"/>
              <a:buChar char="•"/>
              <a:defRPr sz="1800">
                <a:solidFill>
                  <a:schemeClr val="dk1"/>
                </a:solidFill>
                <a:latin typeface="Arial"/>
                <a:ea typeface="Arial"/>
                <a:cs typeface="Arial"/>
                <a:sym typeface="Arial"/>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677334" y="609600"/>
            <a:ext cx="8596668" cy="646331"/>
          </a:xfrm>
          <a:prstGeom prst="rect">
            <a:avLst/>
          </a:prstGeom>
          <a:noFill/>
          <a:ln>
            <a:noFill/>
          </a:ln>
        </p:spPr>
        <p:txBody>
          <a:bodyPr spcFirstLastPara="1" wrap="square" lIns="91425" tIns="45700" rIns="91425" bIns="45700" anchor="t" anchorCtr="0">
            <a:spAutoFit/>
          </a:bodyPr>
          <a:lstStyle>
            <a:lvl1pPr lvl="0" algn="l">
              <a:spcBef>
                <a:spcPts val="0"/>
              </a:spcBef>
              <a:spcAft>
                <a:spcPts val="0"/>
              </a:spcAft>
              <a:buClr>
                <a:schemeClr val="accent1"/>
              </a:buClr>
              <a:buSzPts val="3600"/>
              <a:buFont typeface="Arial"/>
              <a:buNone/>
              <a:defRPr sz="3600">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0"/>
          <p:cNvSpPr txBox="1">
            <a:spLocks noGrp="1"/>
          </p:cNvSpPr>
          <p:nvPr>
            <p:ph type="body" idx="1"/>
          </p:nvPr>
        </p:nvSpPr>
        <p:spPr>
          <a:xfrm>
            <a:off x="677334" y="1547447"/>
            <a:ext cx="8596668" cy="4493916"/>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35" name="Google Shape;35;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37"/>
        <p:cNvGrpSpPr/>
        <p:nvPr/>
      </p:nvGrpSpPr>
      <p:grpSpPr>
        <a:xfrm>
          <a:off x="0" y="0"/>
          <a:ext cx="0" cy="0"/>
          <a:chOff x="0" y="0"/>
          <a:chExt cx="0" cy="0"/>
        </a:xfrm>
      </p:grpSpPr>
      <p:grpSp>
        <p:nvGrpSpPr>
          <p:cNvPr id="38" name="Google Shape;38;p11"/>
          <p:cNvGrpSpPr/>
          <p:nvPr/>
        </p:nvGrpSpPr>
        <p:grpSpPr>
          <a:xfrm>
            <a:off x="0" y="-8467"/>
            <a:ext cx="12192000" cy="6866467"/>
            <a:chOff x="0" y="-8467"/>
            <a:chExt cx="12192000" cy="6866467"/>
          </a:xfrm>
        </p:grpSpPr>
        <p:cxnSp>
          <p:nvCxnSpPr>
            <p:cNvPr id="39" name="Google Shape;39;p1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40" name="Google Shape;40;p1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41" name="Google Shape;41;p1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42" name="Google Shape;42;p1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43" name="Google Shape;43;p1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1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2D2D57">
                <a:alpha val="69803"/>
              </a:srgbClr>
            </a:solidFill>
            <a:ln>
              <a:noFill/>
            </a:ln>
          </p:spPr>
        </p:sp>
        <p:sp>
          <p:nvSpPr>
            <p:cNvPr id="45" name="Google Shape;45;p1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7A7ABB">
                <a:alpha val="69803"/>
              </a:srgbClr>
            </a:solidFill>
            <a:ln>
              <a:noFill/>
            </a:ln>
          </p:spPr>
        </p:sp>
        <p:sp>
          <p:nvSpPr>
            <p:cNvPr id="46" name="Google Shape;46;p1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47" name="Google Shape;47;p1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1"/>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 name="Google Shape;49;p1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Arial"/>
              <a:buNone/>
              <a:defRPr sz="5400">
                <a:solidFill>
                  <a:schemeClr val="accen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1"/>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51" name="Google Shape;51;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Arial"/>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2"/>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56" name="Google Shape;56;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677334" y="609600"/>
            <a:ext cx="8596668" cy="8088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675745" y="1551387"/>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13"/>
          <p:cNvSpPr txBox="1">
            <a:spLocks noGrp="1"/>
          </p:cNvSpPr>
          <p:nvPr>
            <p:ph type="body" idx="2"/>
          </p:nvPr>
        </p:nvSpPr>
        <p:spPr>
          <a:xfrm>
            <a:off x="675745" y="2127649"/>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13"/>
          <p:cNvSpPr txBox="1">
            <a:spLocks noGrp="1"/>
          </p:cNvSpPr>
          <p:nvPr>
            <p:ph type="body" idx="3"/>
          </p:nvPr>
        </p:nvSpPr>
        <p:spPr>
          <a:xfrm>
            <a:off x="5088383" y="1551387"/>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13"/>
          <p:cNvSpPr txBox="1">
            <a:spLocks noGrp="1"/>
          </p:cNvSpPr>
          <p:nvPr>
            <p:ph type="body" idx="4"/>
          </p:nvPr>
        </p:nvSpPr>
        <p:spPr>
          <a:xfrm>
            <a:off x="5088384" y="2127649"/>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6"/>
        <p:cNvGrpSpPr/>
        <p:nvPr/>
      </p:nvGrpSpPr>
      <p:grpSpPr>
        <a:xfrm>
          <a:off x="0" y="0"/>
          <a:ext cx="0" cy="0"/>
          <a:chOff x="0" y="0"/>
          <a:chExt cx="0" cy="0"/>
        </a:xfrm>
      </p:grpSpPr>
      <p:sp>
        <p:nvSpPr>
          <p:cNvPr id="67" name="Google Shape;67;p1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sp>
        <p:nvSpPr>
          <p:cNvPr id="71" name="Google Shape;71;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Arial"/>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6"/>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6" name="Google Shape;76;p16"/>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77" name="Google Shape;77;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Arial"/>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7"/>
          <p:cNvSpPr>
            <a:spLocks noGrp="1"/>
          </p:cNvSpPr>
          <p:nvPr>
            <p:ph type="pic" idx="2"/>
          </p:nvPr>
        </p:nvSpPr>
        <p:spPr>
          <a:xfrm>
            <a:off x="677334" y="609600"/>
            <a:ext cx="8596668" cy="3845718"/>
          </a:xfrm>
          <a:prstGeom prst="rect">
            <a:avLst/>
          </a:prstGeom>
          <a:noFill/>
          <a:ln>
            <a:noFill/>
          </a:ln>
        </p:spPr>
      </p:sp>
      <p:sp>
        <p:nvSpPr>
          <p:cNvPr id="82" name="Google Shape;82;p17"/>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3" name="Google Shape;83;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8"/>
          <p:cNvGrpSpPr/>
          <p:nvPr/>
        </p:nvGrpSpPr>
        <p:grpSpPr>
          <a:xfrm>
            <a:off x="0" y="-8467"/>
            <a:ext cx="12192000" cy="6866467"/>
            <a:chOff x="0" y="-8467"/>
            <a:chExt cx="12192000" cy="6866467"/>
          </a:xfrm>
        </p:grpSpPr>
        <p:cxnSp>
          <p:nvCxnSpPr>
            <p:cNvPr id="11" name="Google Shape;11;p8"/>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12" name="Google Shape;12;p8"/>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13" name="Google Shape;13;p8"/>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4" name="Google Shape;14;p8"/>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8"/>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8"/>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2D2D57">
                <a:alpha val="69803"/>
              </a:srgbClr>
            </a:solidFill>
            <a:ln>
              <a:noFill/>
            </a:ln>
          </p:spPr>
        </p:sp>
        <p:sp>
          <p:nvSpPr>
            <p:cNvPr id="17" name="Google Shape;17;p8"/>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7A7ABB">
                <a:alpha val="69803"/>
              </a:srgbClr>
            </a:solidFill>
            <a:ln>
              <a:noFill/>
            </a:ln>
          </p:spPr>
        </p:sp>
        <p:sp>
          <p:nvSpPr>
            <p:cNvPr id="18" name="Google Shape;18;p8"/>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9" name="Google Shape;19;p8"/>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8"/>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8"/>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Arial"/>
              <a:buNone/>
              <a:defRPr sz="3600" b="0" i="0" u="none" strike="noStrike" cap="none">
                <a:solidFill>
                  <a:schemeClr val="accen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8"/>
          <p:cNvSpPr txBox="1">
            <a:spLocks noGrp="1"/>
          </p:cNvSpPr>
          <p:nvPr>
            <p:ph type="body" idx="1"/>
          </p:nvPr>
        </p:nvSpPr>
        <p:spPr>
          <a:xfrm>
            <a:off x="677334" y="1547447"/>
            <a:ext cx="8596668" cy="4493916"/>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Arial"/>
                <a:ea typeface="Arial"/>
                <a:cs typeface="Arial"/>
                <a:sym typeface="Arial"/>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Arial"/>
                <a:ea typeface="Arial"/>
                <a:cs typeface="Arial"/>
                <a:sym typeface="Arial"/>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Arial"/>
                <a:ea typeface="Arial"/>
                <a:cs typeface="Arial"/>
                <a:sym typeface="Arial"/>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Arial"/>
                <a:ea typeface="Arial"/>
                <a:cs typeface="Arial"/>
                <a:sym typeface="Arial"/>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Arial"/>
                <a:ea typeface="Arial"/>
                <a:cs typeface="Arial"/>
                <a:sym typeface="Arial"/>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Arial"/>
                <a:ea typeface="Arial"/>
                <a:cs typeface="Arial"/>
                <a:sym typeface="Arial"/>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Arial"/>
                <a:ea typeface="Arial"/>
                <a:cs typeface="Arial"/>
                <a:sym typeface="Arial"/>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Arial"/>
                <a:ea typeface="Arial"/>
                <a:cs typeface="Arial"/>
                <a:sym typeface="Arial"/>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Arial"/>
                <a:ea typeface="Arial"/>
                <a:cs typeface="Arial"/>
                <a:sym typeface="Arial"/>
              </a:defRPr>
            </a:lvl9pPr>
          </a:lstStyle>
          <a:p>
            <a:endParaRPr/>
          </a:p>
        </p:txBody>
      </p:sp>
      <p:sp>
        <p:nvSpPr>
          <p:cNvPr id="23" name="Google Shape;23;p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pic>
        <p:nvPicPr>
          <p:cNvPr id="25" name="Google Shape;25;p8"/>
          <p:cNvPicPr preferRelativeResize="0"/>
          <p:nvPr/>
        </p:nvPicPr>
        <p:blipFill rotWithShape="1">
          <a:blip r:embed="rId20">
            <a:alphaModFix/>
          </a:blip>
          <a:srcRect/>
          <a:stretch/>
        </p:blipFill>
        <p:spPr>
          <a:xfrm>
            <a:off x="9958680" y="6041362"/>
            <a:ext cx="1800947" cy="47202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
          <p:cNvSpPr txBox="1">
            <a:spLocks noGrp="1"/>
          </p:cNvSpPr>
          <p:nvPr>
            <p:ph type="title"/>
          </p:nvPr>
        </p:nvSpPr>
        <p:spPr>
          <a:xfrm>
            <a:off x="451556" y="217714"/>
            <a:ext cx="8348918" cy="13208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50000"/>
              </a:lnSpc>
              <a:spcBef>
                <a:spcPts val="0"/>
              </a:spcBef>
              <a:spcAft>
                <a:spcPts val="0"/>
              </a:spcAft>
              <a:buClr>
                <a:schemeClr val="accent1"/>
              </a:buClr>
              <a:buSzPct val="100000"/>
              <a:buFont typeface="Arial"/>
              <a:buNone/>
            </a:pPr>
            <a:r>
              <a:rPr lang="en-US" sz="4000">
                <a:latin typeface="Arial"/>
                <a:ea typeface="Arial"/>
                <a:cs typeface="Arial"/>
                <a:sym typeface="Arial"/>
              </a:rPr>
              <a:t>Executive Committee Meeting Agenda</a:t>
            </a:r>
            <a:br>
              <a:rPr lang="en-US">
                <a:latin typeface="Calibri"/>
                <a:ea typeface="Calibri"/>
                <a:cs typeface="Calibri"/>
                <a:sym typeface="Calibri"/>
              </a:rPr>
            </a:br>
            <a:r>
              <a:rPr lang="en-US" sz="2000" b="1">
                <a:solidFill>
                  <a:schemeClr val="dk1"/>
                </a:solidFill>
                <a:latin typeface="Calibri"/>
                <a:ea typeface="Calibri"/>
                <a:cs typeface="Calibri"/>
                <a:sym typeface="Calibri"/>
              </a:rPr>
              <a:t>Friday, 17 June 2022</a:t>
            </a:r>
            <a:endParaRPr/>
          </a:p>
        </p:txBody>
      </p:sp>
      <p:sp>
        <p:nvSpPr>
          <p:cNvPr id="140" name="Google Shape;140;p1"/>
          <p:cNvSpPr txBox="1">
            <a:spLocks noGrp="1"/>
          </p:cNvSpPr>
          <p:nvPr>
            <p:ph type="body" idx="1"/>
          </p:nvPr>
        </p:nvSpPr>
        <p:spPr>
          <a:xfrm>
            <a:off x="203806" y="1837864"/>
            <a:ext cx="9266766" cy="4513950"/>
          </a:xfrm>
          <a:prstGeom prst="rect">
            <a:avLst/>
          </a:prstGeom>
          <a:noFill/>
          <a:ln>
            <a:noFill/>
          </a:ln>
        </p:spPr>
        <p:txBody>
          <a:bodyPr spcFirstLastPara="1" wrap="square" lIns="91425" tIns="45700" rIns="91425" bIns="45700" anchor="t" anchorCtr="0">
            <a:noAutofit/>
          </a:bodyPr>
          <a:lstStyle/>
          <a:p>
            <a:pPr marL="800100" lvl="0" indent="-342900" algn="l" rtl="0">
              <a:spcBef>
                <a:spcPts val="0"/>
              </a:spcBef>
              <a:spcAft>
                <a:spcPts val="0"/>
              </a:spcAft>
              <a:buSzPts val="1440"/>
              <a:buChar char="►"/>
            </a:pPr>
            <a:r>
              <a:rPr lang="en-US"/>
              <a:t>DAC</a:t>
            </a:r>
            <a:endParaRPr/>
          </a:p>
          <a:p>
            <a:pPr marL="1200150" lvl="1" indent="-285750" algn="l" rtl="0">
              <a:spcBef>
                <a:spcPts val="1000"/>
              </a:spcBef>
              <a:spcAft>
                <a:spcPts val="0"/>
              </a:spcAft>
              <a:buSzPts val="1280"/>
              <a:buChar char="►"/>
            </a:pPr>
            <a:r>
              <a:rPr lang="en-US"/>
              <a:t>Awards Schedule (Georges/Miguel)</a:t>
            </a:r>
            <a:endParaRPr/>
          </a:p>
          <a:p>
            <a:pPr marL="1200150" lvl="1" indent="-285750" algn="l" rtl="0">
              <a:spcBef>
                <a:spcPts val="1000"/>
              </a:spcBef>
              <a:spcAft>
                <a:spcPts val="0"/>
              </a:spcAft>
              <a:buSzPts val="1280"/>
              <a:buChar char="►"/>
            </a:pPr>
            <a:r>
              <a:rPr lang="en-US"/>
              <a:t>Luncheon (TY/Amanda)</a:t>
            </a:r>
            <a:endParaRPr/>
          </a:p>
          <a:p>
            <a:pPr marL="1200150" lvl="1" indent="-285750" algn="l" rtl="0">
              <a:spcBef>
                <a:spcPts val="1000"/>
              </a:spcBef>
              <a:spcAft>
                <a:spcPts val="0"/>
              </a:spcAft>
              <a:buSzPts val="1280"/>
              <a:buChar char="►"/>
            </a:pPr>
            <a:r>
              <a:rPr lang="en-US"/>
              <a:t>Expense Reimbursements (Marina)</a:t>
            </a:r>
            <a:endParaRPr/>
          </a:p>
          <a:p>
            <a:pPr marL="1200150" lvl="1" indent="-285750" algn="l" rtl="0">
              <a:spcBef>
                <a:spcPts val="1000"/>
              </a:spcBef>
              <a:spcAft>
                <a:spcPts val="0"/>
              </a:spcAft>
              <a:buSzPts val="1280"/>
              <a:buChar char="►"/>
            </a:pPr>
            <a:r>
              <a:rPr lang="en-US"/>
              <a:t>Agenda/Meeting Schedule (Gi-Joon/Amanda)</a:t>
            </a:r>
            <a:endParaRPr/>
          </a:p>
          <a:p>
            <a:pPr marL="800100" lvl="0" indent="-342900" algn="l" rtl="0">
              <a:spcBef>
                <a:spcPts val="1000"/>
              </a:spcBef>
              <a:spcAft>
                <a:spcPts val="0"/>
              </a:spcAft>
              <a:buSzPts val="1440"/>
              <a:buChar char="►"/>
            </a:pPr>
            <a:r>
              <a:rPr lang="en-US"/>
              <a:t>Awards Updates (Georges)</a:t>
            </a:r>
            <a:endParaRPr/>
          </a:p>
          <a:p>
            <a:pPr marL="800100" lvl="0" indent="-342900" algn="l" rtl="0">
              <a:spcBef>
                <a:spcPts val="1000"/>
              </a:spcBef>
              <a:spcAft>
                <a:spcPts val="0"/>
              </a:spcAft>
              <a:buSzPts val="1440"/>
              <a:buChar char="►"/>
            </a:pPr>
            <a:r>
              <a:rPr lang="en-US"/>
              <a:t>Governing Docs Motion (Elena/Amanda)</a:t>
            </a:r>
            <a:endParaRPr/>
          </a:p>
          <a:p>
            <a:pPr marL="800100" lvl="0" indent="-342900" algn="l" rtl="0">
              <a:spcBef>
                <a:spcPts val="1000"/>
              </a:spcBef>
              <a:spcAft>
                <a:spcPts val="0"/>
              </a:spcAft>
              <a:buSzPts val="1440"/>
              <a:buChar char="►"/>
            </a:pPr>
            <a:r>
              <a:rPr lang="en-US"/>
              <a:t>Finalize the Initiative Project/Status (Ian)</a:t>
            </a:r>
            <a:endParaRPr/>
          </a:p>
          <a:p>
            <a:pPr marL="800100" lvl="0" indent="-342900" algn="l" rtl="0">
              <a:spcBef>
                <a:spcPts val="1000"/>
              </a:spcBef>
              <a:spcAft>
                <a:spcPts val="0"/>
              </a:spcAft>
              <a:buSzPts val="1440"/>
              <a:buChar char="►"/>
            </a:pPr>
            <a:r>
              <a:rPr lang="en-US"/>
              <a:t>Google Workspace Pricing Change (Amanda)</a:t>
            </a:r>
            <a:endParaRPr/>
          </a:p>
          <a:p>
            <a:pPr marL="457200" lvl="0" indent="0" algn="l" rtl="0">
              <a:spcBef>
                <a:spcPts val="1000"/>
              </a:spcBef>
              <a:spcAft>
                <a:spcPts val="0"/>
              </a:spcAft>
              <a:buSzPts val="144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
          <p:cNvSpPr txBox="1">
            <a:spLocks noGrp="1"/>
          </p:cNvSpPr>
          <p:nvPr>
            <p:ph type="title"/>
          </p:nvPr>
        </p:nvSpPr>
        <p:spPr>
          <a:xfrm>
            <a:off x="677334" y="609600"/>
            <a:ext cx="8596668" cy="646331"/>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chemeClr val="accent1"/>
              </a:buClr>
              <a:buSzPts val="3600"/>
              <a:buFont typeface="Arial"/>
              <a:buNone/>
            </a:pPr>
            <a:r>
              <a:rPr lang="en-US"/>
              <a:t>DAC 2022 – Awards Schedule</a:t>
            </a:r>
            <a:endParaRPr/>
          </a:p>
        </p:txBody>
      </p:sp>
      <p:graphicFrame>
        <p:nvGraphicFramePr>
          <p:cNvPr id="146" name="Google Shape;146;p2"/>
          <p:cNvGraphicFramePr/>
          <p:nvPr>
            <p:extLst>
              <p:ext uri="{D42A27DB-BD31-4B8C-83A1-F6EECF244321}">
                <p14:modId xmlns:p14="http://schemas.microsoft.com/office/powerpoint/2010/main" val="1255505673"/>
              </p:ext>
            </p:extLst>
          </p:nvPr>
        </p:nvGraphicFramePr>
        <p:xfrm>
          <a:off x="677333" y="1604075"/>
          <a:ext cx="9241575" cy="3657600"/>
        </p:xfrm>
        <a:graphic>
          <a:graphicData uri="http://schemas.openxmlformats.org/drawingml/2006/table">
            <a:tbl>
              <a:tblPr>
                <a:noFill/>
                <a:tableStyleId>{2D3DBCDA-23EB-49C5-B62D-E505E2707AAE}</a:tableStyleId>
              </a:tblPr>
              <a:tblGrid>
                <a:gridCol w="2635600">
                  <a:extLst>
                    <a:ext uri="{9D8B030D-6E8A-4147-A177-3AD203B41FA5}">
                      <a16:colId xmlns:a16="http://schemas.microsoft.com/office/drawing/2014/main" val="20000"/>
                    </a:ext>
                  </a:extLst>
                </a:gridCol>
                <a:gridCol w="4138700">
                  <a:extLst>
                    <a:ext uri="{9D8B030D-6E8A-4147-A177-3AD203B41FA5}">
                      <a16:colId xmlns:a16="http://schemas.microsoft.com/office/drawing/2014/main" val="20001"/>
                    </a:ext>
                  </a:extLst>
                </a:gridCol>
                <a:gridCol w="2467275">
                  <a:extLst>
                    <a:ext uri="{9D8B030D-6E8A-4147-A177-3AD203B41FA5}">
                      <a16:colId xmlns:a16="http://schemas.microsoft.com/office/drawing/2014/main" val="20002"/>
                    </a:ext>
                  </a:extLst>
                </a:gridCol>
              </a:tblGrid>
              <a:tr h="183525">
                <a:tc>
                  <a:txBody>
                    <a:bodyPr/>
                    <a:lstStyle/>
                    <a:p>
                      <a:pPr marL="0" marR="0" lvl="0" indent="0" algn="l" rtl="0">
                        <a:spcBef>
                          <a:spcPts val="0"/>
                        </a:spcBef>
                        <a:spcAft>
                          <a:spcPts val="0"/>
                        </a:spcAft>
                        <a:buNone/>
                      </a:pPr>
                      <a:r>
                        <a:rPr lang="en-US" sz="2000" b="1" u="none" strike="noStrike" cap="none">
                          <a:solidFill>
                            <a:schemeClr val="dk1"/>
                          </a:solidFill>
                          <a:latin typeface="Calibri"/>
                          <a:ea typeface="Calibri"/>
                          <a:cs typeface="Calibri"/>
                          <a:sym typeface="Calibri"/>
                        </a:rPr>
                        <a:t>Tuesday</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lang="en-US" sz="2000" b="1">
                          <a:solidFill>
                            <a:schemeClr val="dk1"/>
                          </a:solidFill>
                          <a:latin typeface="Calibri"/>
                          <a:ea typeface="Calibri"/>
                          <a:cs typeface="Calibri"/>
                          <a:sym typeface="Calibri"/>
                        </a:rPr>
                        <a:t>Wednesday</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lang="en-US" sz="2000">
                          <a:solidFill>
                            <a:schemeClr val="dk1"/>
                          </a:solidFill>
                          <a:latin typeface="Calibri"/>
                          <a:ea typeface="Calibri"/>
                          <a:cs typeface="Calibri"/>
                          <a:sym typeface="Calibri"/>
                        </a:rPr>
                        <a:t>Thursday</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1661800">
                <a:tc>
                  <a:txBody>
                    <a:bodyPr/>
                    <a:lstStyle/>
                    <a:p>
                      <a:pPr marL="0" marR="0" lvl="0" indent="0" algn="l" rtl="0">
                        <a:spcBef>
                          <a:spcPts val="0"/>
                        </a:spcBef>
                        <a:spcAft>
                          <a:spcPts val="0"/>
                        </a:spcAft>
                        <a:buNone/>
                      </a:pPr>
                      <a:r>
                        <a:rPr lang="en-US" sz="2000" dirty="0">
                          <a:solidFill>
                            <a:schemeClr val="dk1"/>
                          </a:solidFill>
                          <a:latin typeface="Calibri"/>
                          <a:ea typeface="Calibri"/>
                          <a:cs typeface="Calibri"/>
                          <a:sym typeface="Calibri"/>
                        </a:rPr>
                        <a:t>Phil Kaufman (1)</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ACM Pioneering (1)</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ACM Fellows (5)</a:t>
                      </a: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IEEE Fellows (5)</a:t>
                      </a:r>
                      <a:endParaRPr sz="2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000"/>
                        <a:buFont typeface="Calibri"/>
                        <a:buNone/>
                      </a:pPr>
                      <a:r>
                        <a:rPr lang="en-US" sz="2000" dirty="0">
                          <a:solidFill>
                            <a:schemeClr val="dk1"/>
                          </a:solidFill>
                          <a:latin typeface="Calibri"/>
                          <a:ea typeface="Calibri"/>
                          <a:cs typeface="Calibri"/>
                          <a:sym typeface="Calibri"/>
                        </a:rPr>
                        <a:t>Richard Newton (1)</a:t>
                      </a:r>
                      <a:endParaRPr dirty="0"/>
                    </a:p>
                    <a:p>
                      <a:pPr marL="0" marR="0" lvl="0" indent="0" algn="l" rtl="0">
                        <a:spcBef>
                          <a:spcPts val="0"/>
                        </a:spcBef>
                        <a:spcAft>
                          <a:spcPts val="0"/>
                        </a:spcAft>
                        <a:buNone/>
                      </a:pPr>
                      <a:r>
                        <a:rPr lang="en-US" sz="2000" dirty="0" err="1">
                          <a:solidFill>
                            <a:schemeClr val="dk1"/>
                          </a:solidFill>
                          <a:latin typeface="Calibri"/>
                          <a:ea typeface="Calibri"/>
                          <a:cs typeface="Calibri"/>
                          <a:sym typeface="Calibri"/>
                        </a:rPr>
                        <a:t>Kirchmayer</a:t>
                      </a:r>
                      <a:r>
                        <a:rPr lang="en-US" sz="2000" dirty="0">
                          <a:solidFill>
                            <a:schemeClr val="dk1"/>
                          </a:solidFill>
                          <a:latin typeface="Calibri"/>
                          <a:ea typeface="Calibri"/>
                          <a:cs typeface="Calibri"/>
                          <a:sym typeface="Calibri"/>
                        </a:rPr>
                        <a:t> (1) (slide only)</a:t>
                      </a:r>
                      <a:endParaRPr dirty="0"/>
                    </a:p>
                    <a:p>
                      <a:pPr marL="0" marR="0" lvl="0" indent="0" algn="l" rtl="0">
                        <a:lnSpc>
                          <a:spcPct val="100000"/>
                        </a:lnSpc>
                        <a:spcBef>
                          <a:spcPts val="0"/>
                        </a:spcBef>
                        <a:spcAft>
                          <a:spcPts val="0"/>
                        </a:spcAft>
                        <a:buClr>
                          <a:schemeClr val="dk1"/>
                        </a:buClr>
                        <a:buSzPts val="2000"/>
                        <a:buFont typeface="Calibri"/>
                        <a:buNone/>
                      </a:pPr>
                      <a:r>
                        <a:rPr lang="en-US" sz="2000" dirty="0">
                          <a:solidFill>
                            <a:schemeClr val="dk1"/>
                          </a:solidFill>
                          <a:latin typeface="Calibri"/>
                          <a:ea typeface="Calibri"/>
                          <a:cs typeface="Calibri"/>
                          <a:sym typeface="Calibri"/>
                        </a:rPr>
                        <a:t>IEEE Robert Noyce (1)</a:t>
                      </a:r>
                      <a:endParaRPr dirty="0"/>
                    </a:p>
                    <a:p>
                      <a:pPr marL="0" marR="0" lvl="0" indent="0" algn="l" rtl="0">
                        <a:lnSpc>
                          <a:spcPct val="100000"/>
                        </a:lnSpc>
                        <a:spcBef>
                          <a:spcPts val="0"/>
                        </a:spcBef>
                        <a:spcAft>
                          <a:spcPts val="0"/>
                        </a:spcAft>
                        <a:buClr>
                          <a:schemeClr val="dk1"/>
                        </a:buClr>
                        <a:buSzPts val="2000"/>
                        <a:buFont typeface="Calibri"/>
                        <a:buNone/>
                      </a:pPr>
                      <a:r>
                        <a:rPr lang="en-US" sz="2000" dirty="0">
                          <a:solidFill>
                            <a:schemeClr val="dk1"/>
                          </a:solidFill>
                          <a:latin typeface="Calibri"/>
                          <a:ea typeface="Calibri"/>
                          <a:cs typeface="Calibri"/>
                          <a:sym typeface="Calibri"/>
                        </a:rPr>
                        <a:t>Under 40 (4)</a:t>
                      </a:r>
                      <a:endParaRPr dirty="0"/>
                    </a:p>
                    <a:p>
                      <a:pPr marL="0" marR="0" lvl="0" indent="0" algn="l" rtl="0">
                        <a:lnSpc>
                          <a:spcPct val="100000"/>
                        </a:lnSpc>
                        <a:spcBef>
                          <a:spcPts val="0"/>
                        </a:spcBef>
                        <a:spcAft>
                          <a:spcPts val="0"/>
                        </a:spcAft>
                        <a:buClr>
                          <a:schemeClr val="dk1"/>
                        </a:buClr>
                        <a:buSzPts val="2000"/>
                        <a:buFont typeface="Calibri"/>
                        <a:buNone/>
                      </a:pPr>
                      <a:r>
                        <a:rPr lang="en-US" sz="2000" dirty="0">
                          <a:solidFill>
                            <a:schemeClr val="dk1"/>
                          </a:solidFill>
                          <a:latin typeface="Calibri"/>
                          <a:ea typeface="Calibri"/>
                          <a:cs typeface="Calibri"/>
                          <a:sym typeface="Calibri"/>
                        </a:rPr>
                        <a:t>Marie </a:t>
                      </a:r>
                      <a:r>
                        <a:rPr lang="en-US" sz="2000" dirty="0" err="1">
                          <a:solidFill>
                            <a:schemeClr val="dk1"/>
                          </a:solidFill>
                          <a:latin typeface="Calibri"/>
                          <a:ea typeface="Calibri"/>
                          <a:cs typeface="Calibri"/>
                          <a:sym typeface="Calibri"/>
                        </a:rPr>
                        <a:t>Pistilli</a:t>
                      </a:r>
                      <a:r>
                        <a:rPr lang="en-US" sz="2000" dirty="0">
                          <a:solidFill>
                            <a:schemeClr val="dk1"/>
                          </a:solidFill>
                          <a:latin typeface="Calibri"/>
                          <a:ea typeface="Calibri"/>
                          <a:cs typeface="Calibri"/>
                          <a:sym typeface="Calibri"/>
                        </a:rPr>
                        <a:t> Women (1)</a:t>
                      </a:r>
                      <a:endParaRPr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lang="en-US" sz="2000">
                          <a:solidFill>
                            <a:schemeClr val="dk1"/>
                          </a:solidFill>
                          <a:latin typeface="Calibri"/>
                          <a:ea typeface="Calibri"/>
                          <a:cs typeface="Calibri"/>
                          <a:sym typeface="Calibri"/>
                        </a:rPr>
                        <a:t>ACM Outstanding New Faculty (1)</a:t>
                      </a:r>
                      <a:endParaRPr/>
                    </a:p>
                    <a:p>
                      <a:pPr marL="0" marR="0" lvl="0" indent="0" algn="l" rtl="0">
                        <a:lnSpc>
                          <a:spcPct val="100000"/>
                        </a:lnSpc>
                        <a:spcBef>
                          <a:spcPts val="0"/>
                        </a:spcBef>
                        <a:spcAft>
                          <a:spcPts val="0"/>
                        </a:spcAft>
                        <a:buClr>
                          <a:schemeClr val="dk1"/>
                        </a:buClr>
                        <a:buSzPts val="2000"/>
                        <a:buFont typeface="Calibri"/>
                        <a:buNone/>
                      </a:pPr>
                      <a:r>
                        <a:rPr lang="en-US" sz="2000">
                          <a:solidFill>
                            <a:schemeClr val="dk1"/>
                          </a:solidFill>
                          <a:latin typeface="Calibri"/>
                          <a:ea typeface="Calibri"/>
                          <a:cs typeface="Calibri"/>
                          <a:sym typeface="Calibri"/>
                        </a:rPr>
                        <a:t>ACM Outstanding Dissertation Award (1)</a:t>
                      </a:r>
                      <a:endParaRPr/>
                    </a:p>
                    <a:p>
                      <a:pPr marL="0" marR="0" lvl="0" indent="0" algn="l" rtl="0">
                        <a:lnSpc>
                          <a:spcPct val="100000"/>
                        </a:lnSpc>
                        <a:spcBef>
                          <a:spcPts val="0"/>
                        </a:spcBef>
                        <a:spcAft>
                          <a:spcPts val="0"/>
                        </a:spcAft>
                        <a:buClr>
                          <a:schemeClr val="dk1"/>
                        </a:buClr>
                        <a:buSzPts val="2000"/>
                        <a:buFont typeface="Calibri"/>
                        <a:buNone/>
                      </a:pPr>
                      <a:r>
                        <a:rPr lang="en-US" sz="2000">
                          <a:solidFill>
                            <a:schemeClr val="dk1"/>
                          </a:solidFill>
                          <a:latin typeface="Calibri"/>
                          <a:ea typeface="Calibri"/>
                          <a:cs typeface="Calibri"/>
                          <a:sym typeface="Calibri"/>
                        </a:rPr>
                        <a:t>ACM TODAES BPA &amp; Rookie Author (1)</a:t>
                      </a:r>
                      <a:endParaRPr/>
                    </a:p>
                    <a:p>
                      <a:pPr marL="0" marR="0" lvl="0" indent="0" algn="l" rtl="0">
                        <a:lnSpc>
                          <a:spcPct val="100000"/>
                        </a:lnSpc>
                        <a:spcBef>
                          <a:spcPts val="0"/>
                        </a:spcBef>
                        <a:spcAft>
                          <a:spcPts val="0"/>
                        </a:spcAft>
                        <a:buClr>
                          <a:schemeClr val="dk1"/>
                        </a:buClr>
                        <a:buSzPts val="2000"/>
                        <a:buFont typeface="Calibri"/>
                        <a:buNone/>
                      </a:pPr>
                      <a:r>
                        <a:rPr lang="en-US" sz="2000">
                          <a:solidFill>
                            <a:schemeClr val="dk1"/>
                          </a:solidFill>
                          <a:latin typeface="Calibri"/>
                          <a:ea typeface="Calibri"/>
                          <a:cs typeface="Calibri"/>
                          <a:sym typeface="Calibri"/>
                        </a:rPr>
                        <a:t>TRETS BPA (2)</a:t>
                      </a:r>
                      <a:endParaRPr/>
                    </a:p>
                    <a:p>
                      <a:pPr marL="0" marR="0" lvl="0" indent="0" algn="l" rtl="0">
                        <a:lnSpc>
                          <a:spcPct val="100000"/>
                        </a:lnSpc>
                        <a:spcBef>
                          <a:spcPts val="0"/>
                        </a:spcBef>
                        <a:spcAft>
                          <a:spcPts val="0"/>
                        </a:spcAft>
                        <a:buClr>
                          <a:schemeClr val="dk1"/>
                        </a:buClr>
                        <a:buSzPts val="2000"/>
                        <a:buFont typeface="Calibri"/>
                        <a:buNone/>
                      </a:pPr>
                      <a:r>
                        <a:rPr lang="en-US" sz="2000">
                          <a:solidFill>
                            <a:schemeClr val="dk1"/>
                          </a:solidFill>
                          <a:latin typeface="Calibri"/>
                          <a:ea typeface="Calibri"/>
                          <a:cs typeface="Calibri"/>
                          <a:sym typeface="Calibri"/>
                        </a:rPr>
                        <a:t>TCAD BPA (3)</a:t>
                      </a:r>
                      <a:endParaRPr/>
                    </a:p>
                    <a:p>
                      <a:pPr marL="0" marR="0" lvl="0" indent="0" algn="l" rtl="0">
                        <a:lnSpc>
                          <a:spcPct val="100000"/>
                        </a:lnSpc>
                        <a:spcBef>
                          <a:spcPts val="0"/>
                        </a:spcBef>
                        <a:spcAft>
                          <a:spcPts val="0"/>
                        </a:spcAft>
                        <a:buClr>
                          <a:schemeClr val="dk1"/>
                        </a:buClr>
                        <a:buSzPts val="2000"/>
                        <a:buFont typeface="Calibri"/>
                        <a:buNone/>
                      </a:pPr>
                      <a:r>
                        <a:rPr lang="en-US" sz="2000">
                          <a:solidFill>
                            <a:schemeClr val="dk1"/>
                          </a:solidFill>
                          <a:latin typeface="Calibri"/>
                          <a:ea typeface="Calibri"/>
                          <a:cs typeface="Calibri"/>
                          <a:sym typeface="Calibri"/>
                        </a:rPr>
                        <a:t>IEEE McCluskey Technical Achievement (1)</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IEEE Goode Memorial (1)</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Kirchmayer (1) (presentation)</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lang="en-US" sz="2000" dirty="0">
                          <a:solidFill>
                            <a:schemeClr val="dk1"/>
                          </a:solidFill>
                          <a:latin typeface="Calibri"/>
                          <a:ea typeface="Calibri"/>
                          <a:cs typeface="Calibri"/>
                          <a:sym typeface="Calibri"/>
                        </a:rPr>
                        <a:t>ACM Distinguished Service (2)</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SIGDA Service (4)</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CEDA Outstanding Service (1)</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DAC BPA</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Design Track BPA</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DIET ESS Track BPA</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IP Track BPA</a:t>
                      </a:r>
                      <a:endParaRPr dirty="0"/>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HAC@DAC Winners</a:t>
                      </a:r>
                      <a:endParaRPr dirty="0"/>
                    </a:p>
                    <a:p>
                      <a:pPr marL="0" marR="0" lvl="0" indent="0" algn="l" rtl="0">
                        <a:lnSpc>
                          <a:spcPct val="100000"/>
                        </a:lnSpc>
                        <a:spcBef>
                          <a:spcPts val="0"/>
                        </a:spcBef>
                        <a:spcAft>
                          <a:spcPts val="0"/>
                        </a:spcAft>
                        <a:buClr>
                          <a:schemeClr val="dk1"/>
                        </a:buClr>
                        <a:buSzPts val="2000"/>
                        <a:buFont typeface="Calibri"/>
                        <a:buNone/>
                      </a:pPr>
                      <a:r>
                        <a:rPr lang="en-US" sz="2000" dirty="0">
                          <a:solidFill>
                            <a:schemeClr val="dk1"/>
                          </a:solidFill>
                          <a:latin typeface="Calibri"/>
                          <a:ea typeface="Calibri"/>
                          <a:cs typeface="Calibri"/>
                          <a:sym typeface="Calibri"/>
                        </a:rPr>
                        <a:t>SDC Winners</a:t>
                      </a:r>
                      <a:endParaRPr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47" name="Google Shape;147;p2"/>
          <p:cNvSpPr/>
          <p:nvPr/>
        </p:nvSpPr>
        <p:spPr>
          <a:xfrm>
            <a:off x="1955800" y="1600200"/>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800"/>
              <a:buFont typeface="Arial"/>
              <a:buNone/>
            </a:pPr>
            <a:br>
              <a:rPr lang="en-US" sz="1800" b="0" i="0" u="none" strike="noStrike" cap="none">
                <a:solidFill>
                  <a:schemeClr val="dk1"/>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
          <p:cNvSpPr txBox="1">
            <a:spLocks noGrp="1"/>
          </p:cNvSpPr>
          <p:nvPr>
            <p:ph type="title"/>
          </p:nvPr>
        </p:nvSpPr>
        <p:spPr>
          <a:xfrm>
            <a:off x="451556" y="217714"/>
            <a:ext cx="8348918" cy="1320800"/>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accent1"/>
              </a:buClr>
              <a:buSzPts val="4000"/>
              <a:buFont typeface="Arial"/>
              <a:buNone/>
            </a:pPr>
            <a:r>
              <a:rPr lang="en-US" sz="4000">
                <a:latin typeface="Arial"/>
                <a:ea typeface="Arial"/>
                <a:cs typeface="Arial"/>
                <a:sym typeface="Arial"/>
              </a:rPr>
              <a:t>CEDA EC/BoG Schedule</a:t>
            </a:r>
            <a:endParaRPr sz="2000" b="1">
              <a:solidFill>
                <a:schemeClr val="dk1"/>
              </a:solidFill>
              <a:latin typeface="Calibri"/>
              <a:ea typeface="Calibri"/>
              <a:cs typeface="Calibri"/>
              <a:sym typeface="Calibri"/>
            </a:endParaRPr>
          </a:p>
        </p:txBody>
      </p:sp>
      <p:sp>
        <p:nvSpPr>
          <p:cNvPr id="153" name="Google Shape;153;p3"/>
          <p:cNvSpPr txBox="1">
            <a:spLocks noGrp="1"/>
          </p:cNvSpPr>
          <p:nvPr>
            <p:ph type="body" idx="1"/>
          </p:nvPr>
        </p:nvSpPr>
        <p:spPr>
          <a:xfrm>
            <a:off x="203806" y="1837864"/>
            <a:ext cx="9266766" cy="4513950"/>
          </a:xfrm>
          <a:prstGeom prst="rect">
            <a:avLst/>
          </a:prstGeom>
          <a:noFill/>
          <a:ln>
            <a:noFill/>
          </a:ln>
        </p:spPr>
        <p:txBody>
          <a:bodyPr spcFirstLastPara="1" wrap="square" lIns="91425" tIns="45700" rIns="91425" bIns="45700" anchor="t" anchorCtr="0">
            <a:noAutofit/>
          </a:bodyPr>
          <a:lstStyle/>
          <a:p>
            <a:pPr marL="800100" lvl="0" indent="-342900" algn="l" rtl="0">
              <a:spcBef>
                <a:spcPts val="0"/>
              </a:spcBef>
              <a:spcAft>
                <a:spcPts val="0"/>
              </a:spcAft>
              <a:buSzPts val="1440"/>
              <a:buChar char="►"/>
            </a:pPr>
            <a:r>
              <a:rPr lang="en-US" b="1" dirty="0"/>
              <a:t>Sunday - July 10, 2022 at the Moscone Center Room 3020</a:t>
            </a:r>
            <a:endParaRPr dirty="0"/>
          </a:p>
          <a:p>
            <a:pPr marL="1200150" lvl="1" indent="-285750" algn="l" rtl="0">
              <a:spcBef>
                <a:spcPts val="1000"/>
              </a:spcBef>
              <a:spcAft>
                <a:spcPts val="0"/>
              </a:spcAft>
              <a:buSzPts val="1280"/>
              <a:buChar char="►"/>
            </a:pPr>
            <a:r>
              <a:rPr lang="en-US" dirty="0"/>
              <a:t>Breakfast </a:t>
            </a:r>
          </a:p>
          <a:p>
            <a:pPr marL="1200150" lvl="1" indent="-285750" algn="l" rtl="0">
              <a:spcBef>
                <a:spcPts val="1000"/>
              </a:spcBef>
              <a:spcAft>
                <a:spcPts val="0"/>
              </a:spcAft>
              <a:buSzPts val="1280"/>
              <a:buChar char="►"/>
            </a:pPr>
            <a:r>
              <a:rPr lang="en-US" dirty="0"/>
              <a:t>EC - 9:00AM-12:00PM</a:t>
            </a:r>
            <a:endParaRPr dirty="0"/>
          </a:p>
          <a:p>
            <a:pPr marL="1200150" lvl="1" indent="-285750" algn="l" rtl="0">
              <a:spcBef>
                <a:spcPts val="1000"/>
              </a:spcBef>
              <a:spcAft>
                <a:spcPts val="0"/>
              </a:spcAft>
              <a:buSzPts val="1280"/>
              <a:buChar char="►"/>
            </a:pPr>
            <a:r>
              <a:rPr lang="en-US" dirty="0"/>
              <a:t>Lunch 12:00-1:00PM</a:t>
            </a:r>
            <a:endParaRPr dirty="0"/>
          </a:p>
          <a:p>
            <a:pPr marL="1200150" lvl="1" indent="-285750" algn="l" rtl="0">
              <a:spcBef>
                <a:spcPts val="1000"/>
              </a:spcBef>
              <a:spcAft>
                <a:spcPts val="0"/>
              </a:spcAft>
              <a:buSzPts val="1280"/>
              <a:buChar char="►"/>
            </a:pPr>
            <a:r>
              <a:rPr lang="en-US" dirty="0" err="1"/>
              <a:t>BoG</a:t>
            </a:r>
            <a:r>
              <a:rPr lang="en-US" dirty="0"/>
              <a:t> - 1:00PM-4:00PM</a:t>
            </a:r>
            <a:endParaRPr dirty="0"/>
          </a:p>
          <a:p>
            <a:pPr marL="800100" lvl="0" indent="-342900" algn="l" rtl="0">
              <a:spcBef>
                <a:spcPts val="1000"/>
              </a:spcBef>
              <a:spcAft>
                <a:spcPts val="0"/>
              </a:spcAft>
              <a:buSzPts val="1440"/>
              <a:buChar char="►"/>
            </a:pPr>
            <a:r>
              <a:rPr lang="en-US" b="1" dirty="0"/>
              <a:t>Monday - July 11, 2022 - 7:00 PM</a:t>
            </a:r>
            <a:endParaRPr dirty="0"/>
          </a:p>
          <a:p>
            <a:pPr marL="1200150" lvl="1" indent="-285750" algn="l" rtl="0">
              <a:spcBef>
                <a:spcPts val="1000"/>
              </a:spcBef>
              <a:spcAft>
                <a:spcPts val="0"/>
              </a:spcAft>
              <a:buSzPts val="1280"/>
              <a:buChar char="►"/>
            </a:pPr>
            <a:r>
              <a:rPr lang="en-US" dirty="0"/>
              <a:t>Dinner - </a:t>
            </a:r>
            <a:r>
              <a:rPr lang="en-US" dirty="0" err="1"/>
              <a:t>Mastro's</a:t>
            </a:r>
            <a:r>
              <a:rPr lang="en-US" dirty="0"/>
              <a:t> Steakhouse 399 Geary Street</a:t>
            </a:r>
            <a:endParaRPr dirty="0"/>
          </a:p>
          <a:p>
            <a:pPr marL="800100" lvl="0" indent="-342900" algn="l" rtl="0">
              <a:spcBef>
                <a:spcPts val="1000"/>
              </a:spcBef>
              <a:spcAft>
                <a:spcPts val="0"/>
              </a:spcAft>
              <a:buSzPts val="1440"/>
              <a:buChar char="►"/>
            </a:pPr>
            <a:r>
              <a:rPr lang="en-US" b="1" dirty="0"/>
              <a:t>Tuesday, July 12, 2022 - 12:00-1:30PM  at the Moscone Center 3018</a:t>
            </a:r>
            <a:endParaRPr dirty="0"/>
          </a:p>
          <a:p>
            <a:pPr marL="1200150" lvl="1" indent="-285750" algn="l" rtl="0">
              <a:spcBef>
                <a:spcPts val="1000"/>
              </a:spcBef>
              <a:spcAft>
                <a:spcPts val="0"/>
              </a:spcAft>
              <a:buSzPts val="1280"/>
              <a:buChar char="►"/>
            </a:pPr>
            <a:r>
              <a:rPr lang="en-US" dirty="0"/>
              <a:t>Distinguished Speaker Luncheon featuring Dr. X. Sharon Hu</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4"/>
          <p:cNvSpPr txBox="1">
            <a:spLocks noGrp="1"/>
          </p:cNvSpPr>
          <p:nvPr>
            <p:ph type="title"/>
          </p:nvPr>
        </p:nvSpPr>
        <p:spPr>
          <a:xfrm>
            <a:off x="451556" y="217714"/>
            <a:ext cx="8348918" cy="1320800"/>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accent1"/>
              </a:buClr>
              <a:buSzPts val="4000"/>
              <a:buFont typeface="Arial"/>
              <a:buNone/>
            </a:pPr>
            <a:r>
              <a:rPr lang="en-US" sz="4000">
                <a:latin typeface="Arial"/>
                <a:ea typeface="Arial"/>
                <a:cs typeface="Arial"/>
                <a:sym typeface="Arial"/>
              </a:rPr>
              <a:t>Governing Docs Motion</a:t>
            </a:r>
            <a:endParaRPr sz="2000" b="1">
              <a:solidFill>
                <a:schemeClr val="dk1"/>
              </a:solidFill>
              <a:latin typeface="Calibri"/>
              <a:ea typeface="Calibri"/>
              <a:cs typeface="Calibri"/>
              <a:sym typeface="Calibri"/>
            </a:endParaRPr>
          </a:p>
        </p:txBody>
      </p:sp>
      <p:sp>
        <p:nvSpPr>
          <p:cNvPr id="159" name="Google Shape;159;p4"/>
          <p:cNvSpPr txBox="1">
            <a:spLocks noGrp="1"/>
          </p:cNvSpPr>
          <p:nvPr>
            <p:ph type="body" idx="1"/>
          </p:nvPr>
        </p:nvSpPr>
        <p:spPr>
          <a:xfrm>
            <a:off x="203806" y="1837864"/>
            <a:ext cx="9266766" cy="4513950"/>
          </a:xfrm>
          <a:prstGeom prst="rect">
            <a:avLst/>
          </a:prstGeom>
          <a:noFill/>
          <a:ln>
            <a:noFill/>
          </a:ln>
        </p:spPr>
        <p:txBody>
          <a:bodyPr spcFirstLastPara="1" wrap="square" lIns="91425" tIns="45700" rIns="91425" bIns="45700" anchor="t" anchorCtr="0">
            <a:noAutofit/>
          </a:bodyPr>
          <a:lstStyle/>
          <a:p>
            <a:pPr marL="800100" lvl="0" indent="-342900" algn="l" rtl="0">
              <a:spcBef>
                <a:spcPts val="0"/>
              </a:spcBef>
              <a:spcAft>
                <a:spcPts val="0"/>
              </a:spcAft>
              <a:buSzPts val="1440"/>
              <a:buChar char="►"/>
            </a:pPr>
            <a:r>
              <a:rPr lang="en-US" b="1" i="0">
                <a:solidFill>
                  <a:srgbClr val="222222"/>
                </a:solidFill>
                <a:latin typeface="Arial"/>
                <a:ea typeface="Arial"/>
                <a:cs typeface="Arial"/>
                <a:sym typeface="Arial"/>
              </a:rPr>
              <a:t>MOTION</a:t>
            </a:r>
            <a:r>
              <a:rPr lang="en-US" b="0" i="0">
                <a:solidFill>
                  <a:srgbClr val="222222"/>
                </a:solidFill>
                <a:latin typeface="Arial"/>
                <a:ea typeface="Arial"/>
                <a:cs typeface="Arial"/>
                <a:sym typeface="Arial"/>
              </a:rPr>
              <a:t>: Agnieszka Dubaj moved to approve the removal of the listing of </a:t>
            </a:r>
            <a:r>
              <a:rPr lang="en-US" i="0">
                <a:solidFill>
                  <a:srgbClr val="222222"/>
                </a:solidFill>
                <a:latin typeface="Arial"/>
                <a:ea typeface="Arial"/>
                <a:cs typeface="Arial"/>
                <a:sym typeface="Arial"/>
              </a:rPr>
              <a:t>Member Technology Organizations </a:t>
            </a:r>
            <a:r>
              <a:rPr lang="en-US" b="0" i="0">
                <a:solidFill>
                  <a:srgbClr val="222222"/>
                </a:solidFill>
                <a:latin typeface="Arial"/>
                <a:ea typeface="Arial"/>
                <a:cs typeface="Arial"/>
                <a:sym typeface="Arial"/>
              </a:rPr>
              <a:t>from the IEEE CEDA Bylaws. David Atienza seconded. Motion passed.</a:t>
            </a:r>
            <a:endParaRPr/>
          </a:p>
          <a:p>
            <a:pPr marL="800100" lvl="0" indent="-342900" algn="l" rtl="0">
              <a:spcBef>
                <a:spcPts val="1000"/>
              </a:spcBef>
              <a:spcAft>
                <a:spcPts val="0"/>
              </a:spcAft>
              <a:buSzPts val="1440"/>
              <a:buChar char="►"/>
            </a:pPr>
            <a:r>
              <a:rPr lang="en-US"/>
              <a:t>From IEEE</a:t>
            </a:r>
            <a:endParaRPr/>
          </a:p>
          <a:p>
            <a:pPr marL="1200150" lvl="1" indent="-285750" algn="l" rtl="0">
              <a:spcBef>
                <a:spcPts val="1000"/>
              </a:spcBef>
              <a:spcAft>
                <a:spcPts val="0"/>
              </a:spcAft>
              <a:buSzPts val="1280"/>
              <a:buChar char="►"/>
            </a:pPr>
            <a:r>
              <a:rPr lang="en-US"/>
              <a:t>"The CEDA Constitution currently states that each Member Technology Organization has a voting representative on the Board of Governors.</a:t>
            </a:r>
            <a:endParaRPr/>
          </a:p>
          <a:p>
            <a:pPr marL="1200150" lvl="1" indent="-285750" algn="l" rtl="0">
              <a:spcBef>
                <a:spcPts val="1000"/>
              </a:spcBef>
              <a:spcAft>
                <a:spcPts val="0"/>
              </a:spcAft>
              <a:buSzPts val="1280"/>
              <a:buChar char="►"/>
            </a:pPr>
            <a:r>
              <a:rPr lang="en-US"/>
              <a:t>"Article IV: Council Officers and Board of Governors Section IV.1. Board of Governors Council business will be conducted by its Board of Governors, which shall include the following voting and non-voting members. Voting Members: ● Member Society Representatives (casting one vote per Society) ● Member Technology Organization Representatives ● Officers of the Council ● Chairpersons of the Council’s Standing Committees who are IEEE members"</a:t>
            </a:r>
            <a:endParaRPr/>
          </a:p>
          <a:p>
            <a:pPr marL="1200150" lvl="1" indent="-285750" algn="l" rtl="0">
              <a:spcBef>
                <a:spcPts val="1000"/>
              </a:spcBef>
              <a:spcAft>
                <a:spcPts val="0"/>
              </a:spcAft>
              <a:buSzPts val="1280"/>
              <a:buChar char="►"/>
            </a:pPr>
            <a:r>
              <a:rPr lang="en-US"/>
              <a:t>If the Member Technology Organizations appoint representatives with voting rights to the BoG, then they do need to be listed in the Bylaws so that the voting rights of each MTO are codified in the governing documents.</a:t>
            </a:r>
            <a:endParaRPr/>
          </a:p>
          <a:p>
            <a:pPr marL="1200150" lvl="1" indent="-285750" algn="l" rtl="0">
              <a:spcBef>
                <a:spcPts val="1000"/>
              </a:spcBef>
              <a:spcAft>
                <a:spcPts val="0"/>
              </a:spcAft>
              <a:buSzPts val="1280"/>
              <a:buChar char="►"/>
            </a:pPr>
            <a:r>
              <a:rPr lang="en-US"/>
              <a:t>We cannot recommend approval of this proposed revision."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5"/>
          <p:cNvSpPr txBox="1">
            <a:spLocks noGrp="1"/>
          </p:cNvSpPr>
          <p:nvPr>
            <p:ph type="title"/>
          </p:nvPr>
        </p:nvSpPr>
        <p:spPr>
          <a:xfrm>
            <a:off x="451556" y="217714"/>
            <a:ext cx="8348918" cy="1320800"/>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accent1"/>
              </a:buClr>
              <a:buSzPts val="4000"/>
              <a:buFont typeface="Arial"/>
              <a:buNone/>
            </a:pPr>
            <a:r>
              <a:rPr lang="en-US" sz="4000">
                <a:latin typeface="Arial"/>
                <a:ea typeface="Arial"/>
                <a:cs typeface="Arial"/>
                <a:sym typeface="Arial"/>
              </a:rPr>
              <a:t>Google Workspace Changes</a:t>
            </a:r>
            <a:endParaRPr sz="2000" b="1">
              <a:solidFill>
                <a:schemeClr val="dk1"/>
              </a:solidFill>
              <a:latin typeface="Calibri"/>
              <a:ea typeface="Calibri"/>
              <a:cs typeface="Calibri"/>
              <a:sym typeface="Calibri"/>
            </a:endParaRPr>
          </a:p>
        </p:txBody>
      </p:sp>
      <p:sp>
        <p:nvSpPr>
          <p:cNvPr id="165" name="Google Shape;165;p5"/>
          <p:cNvSpPr txBox="1">
            <a:spLocks noGrp="1"/>
          </p:cNvSpPr>
          <p:nvPr>
            <p:ph type="body" idx="1"/>
          </p:nvPr>
        </p:nvSpPr>
        <p:spPr>
          <a:xfrm>
            <a:off x="203806" y="1837864"/>
            <a:ext cx="9266766" cy="4513950"/>
          </a:xfrm>
          <a:prstGeom prst="rect">
            <a:avLst/>
          </a:prstGeom>
          <a:noFill/>
          <a:ln>
            <a:noFill/>
          </a:ln>
        </p:spPr>
        <p:txBody>
          <a:bodyPr spcFirstLastPara="1" wrap="square" lIns="91425" tIns="45700" rIns="91425" bIns="45700" anchor="t" anchorCtr="0">
            <a:noAutofit/>
          </a:bodyPr>
          <a:lstStyle/>
          <a:p>
            <a:pPr marL="800100" lvl="0" indent="-342900" algn="l" rtl="0">
              <a:spcBef>
                <a:spcPts val="0"/>
              </a:spcBef>
              <a:spcAft>
                <a:spcPts val="0"/>
              </a:spcAft>
              <a:buSzPts val="1440"/>
              <a:buChar char="►"/>
            </a:pPr>
            <a:r>
              <a:rPr lang="en-US" i="0">
                <a:solidFill>
                  <a:srgbClr val="222222"/>
                </a:solidFill>
                <a:latin typeface="Arial"/>
                <a:ea typeface="Arial"/>
                <a:cs typeface="Arial"/>
                <a:sym typeface="Arial"/>
              </a:rPr>
              <a:t>Google Drive and Gmail aliases will no longer be free</a:t>
            </a:r>
            <a:endParaRPr/>
          </a:p>
          <a:p>
            <a:pPr marL="800100" lvl="0" indent="-342900" algn="l" rtl="0">
              <a:spcBef>
                <a:spcPts val="1000"/>
              </a:spcBef>
              <a:spcAft>
                <a:spcPts val="0"/>
              </a:spcAft>
              <a:buSzPts val="1440"/>
              <a:buChar char="►"/>
            </a:pPr>
            <a:r>
              <a:rPr lang="en-US">
                <a:solidFill>
                  <a:srgbClr val="222222"/>
                </a:solidFill>
                <a:latin typeface="Arial"/>
                <a:ea typeface="Arial"/>
                <a:cs typeface="Arial"/>
                <a:sym typeface="Arial"/>
              </a:rPr>
              <a:t>Currently 35 users</a:t>
            </a:r>
            <a:endParaRPr/>
          </a:p>
          <a:p>
            <a:pPr marL="800100" lvl="0" indent="-342900" algn="l" rtl="0">
              <a:spcBef>
                <a:spcPts val="1000"/>
              </a:spcBef>
              <a:spcAft>
                <a:spcPts val="0"/>
              </a:spcAft>
              <a:buSzPts val="1440"/>
              <a:buChar char="►"/>
            </a:pPr>
            <a:r>
              <a:rPr lang="en-US" i="0">
                <a:solidFill>
                  <a:srgbClr val="222222"/>
                </a:solidFill>
                <a:latin typeface="Arial"/>
                <a:ea typeface="Arial"/>
                <a:cs typeface="Arial"/>
                <a:sym typeface="Arial"/>
              </a:rPr>
              <a:t>Recommend </a:t>
            </a:r>
            <a:r>
              <a:rPr lang="en-US">
                <a:solidFill>
                  <a:srgbClr val="222222"/>
                </a:solidFill>
                <a:latin typeface="Arial"/>
                <a:ea typeface="Arial"/>
                <a:cs typeface="Arial"/>
                <a:sym typeface="Arial"/>
              </a:rPr>
              <a:t>Business Standard Plan $12/user per month</a:t>
            </a:r>
            <a:endParaRPr i="0">
              <a:solidFill>
                <a:srgbClr val="222222"/>
              </a:solidFill>
              <a:latin typeface="Arial"/>
              <a:ea typeface="Arial"/>
              <a:cs typeface="Arial"/>
              <a:sym typeface="Arial"/>
            </a:endParaRPr>
          </a:p>
          <a:p>
            <a:pPr marL="800100" lvl="0" indent="-342900" algn="l" rtl="0">
              <a:spcBef>
                <a:spcPts val="1000"/>
              </a:spcBef>
              <a:spcAft>
                <a:spcPts val="0"/>
              </a:spcAft>
              <a:buSzPts val="1440"/>
              <a:buChar char="►"/>
            </a:pPr>
            <a:r>
              <a:rPr lang="en-US" b="1" i="0">
                <a:solidFill>
                  <a:srgbClr val="FF0000"/>
                </a:solidFill>
                <a:latin typeface="Arial"/>
                <a:ea typeface="Arial"/>
                <a:cs typeface="Arial"/>
                <a:sym typeface="Arial"/>
              </a:rPr>
              <a:t>Need to decide by June 27 if you want to continue with Google’s service</a:t>
            </a:r>
            <a:endParaRPr/>
          </a:p>
          <a:p>
            <a:pPr marL="800100" lvl="0" indent="-342900" algn="l" rtl="0">
              <a:spcBef>
                <a:spcPts val="1000"/>
              </a:spcBef>
              <a:spcAft>
                <a:spcPts val="0"/>
              </a:spcAft>
              <a:buSzPts val="1440"/>
              <a:buChar char="►"/>
            </a:pPr>
            <a:r>
              <a:rPr lang="en-US">
                <a:solidFill>
                  <a:srgbClr val="222222"/>
                </a:solidFill>
                <a:latin typeface="Arial"/>
                <a:ea typeface="Arial"/>
                <a:cs typeface="Arial"/>
                <a:sym typeface="Arial"/>
              </a:rPr>
              <a:t>Alternate Option:</a:t>
            </a:r>
            <a:endParaRPr/>
          </a:p>
          <a:p>
            <a:pPr marL="1200150" lvl="1" indent="-285750" algn="l" rtl="0">
              <a:spcBef>
                <a:spcPts val="1000"/>
              </a:spcBef>
              <a:spcAft>
                <a:spcPts val="0"/>
              </a:spcAft>
              <a:buSzPts val="1440"/>
              <a:buChar char="►"/>
            </a:pPr>
            <a:r>
              <a:rPr lang="en-US" sz="1800">
                <a:solidFill>
                  <a:srgbClr val="222222"/>
                </a:solidFill>
                <a:latin typeface="Arial"/>
                <a:ea typeface="Arial"/>
                <a:cs typeface="Arial"/>
                <a:sym typeface="Arial"/>
              </a:rPr>
              <a:t>IEEE Functional Alias Service (see next slide)</a:t>
            </a:r>
            <a:endParaRPr/>
          </a:p>
          <a:p>
            <a:pPr marL="1200150" lvl="1" indent="-285750" algn="l" rtl="0">
              <a:spcBef>
                <a:spcPts val="1000"/>
              </a:spcBef>
              <a:spcAft>
                <a:spcPts val="0"/>
              </a:spcAft>
              <a:buSzPts val="1440"/>
              <a:buChar char="►"/>
            </a:pPr>
            <a:r>
              <a:rPr lang="en-US" sz="1800">
                <a:solidFill>
                  <a:srgbClr val="222222"/>
                </a:solidFill>
                <a:latin typeface="Arial"/>
                <a:ea typeface="Arial"/>
                <a:cs typeface="Arial"/>
                <a:sym typeface="Arial"/>
              </a:rPr>
              <a:t>Conference Catalyst Dropbox or free Google Drive (limited service)</a:t>
            </a:r>
            <a:endParaRPr/>
          </a:p>
          <a:p>
            <a:pPr marL="800100" lvl="0" indent="-251459" algn="l" rtl="0">
              <a:spcBef>
                <a:spcPts val="1000"/>
              </a:spcBef>
              <a:spcAft>
                <a:spcPts val="0"/>
              </a:spcAft>
              <a:buSzPts val="144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6"/>
          <p:cNvSpPr txBox="1">
            <a:spLocks noGrp="1"/>
          </p:cNvSpPr>
          <p:nvPr>
            <p:ph type="title"/>
          </p:nvPr>
        </p:nvSpPr>
        <p:spPr>
          <a:xfrm>
            <a:off x="451556" y="217714"/>
            <a:ext cx="8348918" cy="1320800"/>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accent1"/>
              </a:buClr>
              <a:buSzPts val="4000"/>
              <a:buFont typeface="Arial"/>
              <a:buNone/>
            </a:pPr>
            <a:r>
              <a:rPr lang="en-US" sz="4000">
                <a:latin typeface="Arial"/>
                <a:ea typeface="Arial"/>
                <a:cs typeface="Arial"/>
                <a:sym typeface="Arial"/>
              </a:rPr>
              <a:t>Google Workspace Changes</a:t>
            </a:r>
            <a:endParaRPr sz="2000" b="1">
              <a:solidFill>
                <a:schemeClr val="dk1"/>
              </a:solidFill>
              <a:latin typeface="Calibri"/>
              <a:ea typeface="Calibri"/>
              <a:cs typeface="Calibri"/>
              <a:sym typeface="Calibri"/>
            </a:endParaRPr>
          </a:p>
        </p:txBody>
      </p:sp>
      <p:pic>
        <p:nvPicPr>
          <p:cNvPr id="171" name="Google Shape;171;p6"/>
          <p:cNvPicPr preferRelativeResize="0"/>
          <p:nvPr/>
        </p:nvPicPr>
        <p:blipFill rotWithShape="1">
          <a:blip r:embed="rId3">
            <a:alphaModFix/>
          </a:blip>
          <a:srcRect/>
          <a:stretch/>
        </p:blipFill>
        <p:spPr>
          <a:xfrm>
            <a:off x="525517" y="1166625"/>
            <a:ext cx="9861495" cy="556475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7"/>
          <p:cNvSpPr txBox="1">
            <a:spLocks noGrp="1"/>
          </p:cNvSpPr>
          <p:nvPr>
            <p:ph type="title"/>
          </p:nvPr>
        </p:nvSpPr>
        <p:spPr>
          <a:xfrm>
            <a:off x="451556" y="217714"/>
            <a:ext cx="8348918" cy="1320800"/>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accent1"/>
              </a:buClr>
              <a:buSzPts val="4000"/>
              <a:buFont typeface="Arial"/>
              <a:buNone/>
            </a:pPr>
            <a:r>
              <a:rPr lang="en-US" sz="4000">
                <a:latin typeface="Arial"/>
                <a:ea typeface="Arial"/>
                <a:cs typeface="Arial"/>
                <a:sym typeface="Arial"/>
              </a:rPr>
              <a:t>IEEE Alias Service</a:t>
            </a:r>
            <a:endParaRPr sz="2000" b="1">
              <a:solidFill>
                <a:schemeClr val="dk1"/>
              </a:solidFill>
              <a:latin typeface="Calibri"/>
              <a:ea typeface="Calibri"/>
              <a:cs typeface="Calibri"/>
              <a:sym typeface="Calibri"/>
            </a:endParaRPr>
          </a:p>
        </p:txBody>
      </p:sp>
      <p:pic>
        <p:nvPicPr>
          <p:cNvPr id="177" name="Google Shape;177;p7"/>
          <p:cNvPicPr preferRelativeResize="0"/>
          <p:nvPr/>
        </p:nvPicPr>
        <p:blipFill rotWithShape="1">
          <a:blip r:embed="rId3">
            <a:alphaModFix/>
          </a:blip>
          <a:srcRect/>
          <a:stretch/>
        </p:blipFill>
        <p:spPr>
          <a:xfrm>
            <a:off x="423862" y="1590675"/>
            <a:ext cx="11344275" cy="3676650"/>
          </a:xfrm>
          <a:prstGeom prst="rect">
            <a:avLst/>
          </a:prstGeom>
          <a:noFill/>
          <a:ln>
            <a:noFill/>
          </a:ln>
        </p:spPr>
      </p:pic>
    </p:spTree>
  </p:cSld>
  <p:clrMapOvr>
    <a:masterClrMapping/>
  </p:clrMapOvr>
</p:sld>
</file>

<file path=ppt/theme/theme1.xml><?xml version="1.0" encoding="utf-8"?>
<a:theme xmlns:a="http://schemas.openxmlformats.org/drawingml/2006/main" name="Facet">
  <a:themeElements>
    <a:clrScheme name="Custom 13">
      <a:dk1>
        <a:srgbClr val="000000"/>
      </a:dk1>
      <a:lt1>
        <a:srgbClr val="FFFFFF"/>
      </a:lt1>
      <a:dk2>
        <a:srgbClr val="2C3C43"/>
      </a:dk2>
      <a:lt2>
        <a:srgbClr val="EBEBEB"/>
      </a:lt2>
      <a:accent1>
        <a:srgbClr val="3D3C75"/>
      </a:accent1>
      <a:accent2>
        <a:srgbClr val="3D3C75"/>
      </a:accent2>
      <a:accent3>
        <a:srgbClr val="000000"/>
      </a:accent3>
      <a:accent4>
        <a:srgbClr val="99CA3C"/>
      </a:accent4>
      <a:accent5>
        <a:srgbClr val="000000"/>
      </a:accent5>
      <a:accent6>
        <a:srgbClr val="000000"/>
      </a:accent6>
      <a:hlink>
        <a:srgbClr val="3D3C75"/>
      </a:hlink>
      <a:folHlink>
        <a:srgbClr val="B0B0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526</Words>
  <Application>Microsoft Macintosh PowerPoint</Application>
  <PresentationFormat>Widescreen</PresentationFormat>
  <Paragraphs>68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Noto Sans Symbols</vt:lpstr>
      <vt:lpstr>Facet</vt:lpstr>
      <vt:lpstr>Executive Committee Meeting Agenda Friday, 17 June 2022</vt:lpstr>
      <vt:lpstr>DAC 2022 – Awards Schedule</vt:lpstr>
      <vt:lpstr>CEDA EC/BoG Schedule</vt:lpstr>
      <vt:lpstr>Governing Docs Motion</vt:lpstr>
      <vt:lpstr>Google Workspace Changes</vt:lpstr>
      <vt:lpstr>Google Workspace Changes</vt:lpstr>
      <vt:lpstr>IEEE Alias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Committee Meeting Agenda Friday, 17 June 2022</dc:title>
  <dc:creator>Hough,Mackenzie C</dc:creator>
  <cp:lastModifiedBy>Amanda Osborn</cp:lastModifiedBy>
  <cp:revision>1</cp:revision>
  <dcterms:created xsi:type="dcterms:W3CDTF">2020-08-31T15:23:30Z</dcterms:created>
  <dcterms:modified xsi:type="dcterms:W3CDTF">2022-06-21T19:02:52Z</dcterms:modified>
</cp:coreProperties>
</file>