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445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  <a:srgbClr val="606060"/>
    <a:srgbClr val="323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590" autoAdjust="0"/>
  </p:normalViewPr>
  <p:slideViewPr>
    <p:cSldViewPr snapToGrid="0">
      <p:cViewPr varScale="1">
        <p:scale>
          <a:sx n="82" d="100"/>
          <a:sy n="82" d="100"/>
        </p:scale>
        <p:origin x="126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8A653-952A-4D07-91B3-609B4EB8D3A9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2EBD6-1F0C-46A3-B674-85E78A30B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7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8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2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884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4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45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76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24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9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2020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7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33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5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47446"/>
            <a:ext cx="4184035" cy="4493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547447"/>
            <a:ext cx="4184034" cy="449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89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551387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127649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551387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127649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2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3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2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547447"/>
            <a:ext cx="8596668" cy="449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D3E82E7-C52B-4ABC-8ABF-858E0CE77EE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680" y="6041362"/>
            <a:ext cx="1800947" cy="47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0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8C389-9746-46ED-91D2-76EAC9C7C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56" y="217714"/>
            <a:ext cx="8348918" cy="13208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Executive Committee Meeting Agenda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Friday, 20 August 2021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B47044-A866-4A47-934F-13EEFBA39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806" y="1837864"/>
            <a:ext cx="9266766" cy="4513950"/>
          </a:xfrm>
        </p:spPr>
        <p:txBody>
          <a:bodyPr numCol="2">
            <a:noAutofit/>
          </a:bodyPr>
          <a:lstStyle/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DAC 2021 Update (Gi-Joon)</a:t>
            </a:r>
          </a:p>
          <a:p>
            <a:pPr marL="1200150" lvl="2" indent="-34290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Distinguished Speaker Luncheon Marketing and BEOs (Amanda)</a:t>
            </a:r>
          </a:p>
          <a:p>
            <a:pPr marL="1200150" lvl="2" indent="-34290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ECs plan on attending in person?</a:t>
            </a: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Travel Expenses for EC at DAC and 2022 (Cristiana)</a:t>
            </a: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CEDA Luncheon at DATE 2022 (David)</a:t>
            </a: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Bylaws Changes (Agnieszka)</a:t>
            </a:r>
            <a:b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0">
              <a:buNone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APS and EDS Reps (Yao-Wen)</a:t>
            </a: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Awards (Subhasish)</a:t>
            </a:r>
          </a:p>
          <a:p>
            <a:pPr marL="1200150" lvl="2" indent="-34290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Donald  Pederson updates on website and TABARC Manual</a:t>
            </a:r>
          </a:p>
          <a:p>
            <a:pPr marL="1200150" lvl="2" indent="-34290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Kuh closed August 1; 9 submissions</a:t>
            </a:r>
          </a:p>
          <a:p>
            <a:pPr marL="800100"/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EiC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Search through September 5 (Miguel)</a:t>
            </a:r>
          </a:p>
          <a:p>
            <a:pPr marL="8001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SCRC Review updates (Amanda)</a:t>
            </a:r>
          </a:p>
        </p:txBody>
      </p:sp>
    </p:spTree>
    <p:extLst>
      <p:ext uri="{BB962C8B-B14F-4D97-AF65-F5344CB8AC3E}">
        <p14:creationId xmlns:p14="http://schemas.microsoft.com/office/powerpoint/2010/main" val="296437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Meeting Schedule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VP: Cristiana </a:t>
            </a:r>
            <a:r>
              <a:rPr lang="en-US" sz="2400" dirty="0" err="1"/>
              <a:t>Bolchini</a:t>
            </a:r>
            <a:endParaRPr lang="en-US" sz="2400" dirty="0"/>
          </a:p>
          <a:p>
            <a:r>
              <a:rPr lang="en-US" sz="2400" dirty="0"/>
              <a:t>VP Assistant: Marina </a:t>
            </a:r>
            <a:r>
              <a:rPr lang="en-US" sz="2400" dirty="0" err="1"/>
              <a:t>Zapater</a:t>
            </a:r>
            <a:endParaRPr lang="en-U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7DE1A45-EAAF-48DD-BAF1-B852E73C2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sng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CEDA</a:t>
            </a:r>
            <a:r>
              <a:rPr kumimoji="0" lang="en-US" altLang="en-US" sz="1800" b="1" i="0" u="sng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EC/</a:t>
            </a:r>
            <a:r>
              <a:rPr kumimoji="0" lang="en-US" altLang="en-US" sz="1800" b="1" i="0" u="sng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BoG</a:t>
            </a:r>
            <a:r>
              <a:rPr kumimoji="0" lang="en-US" altLang="en-US" sz="1800" b="1" i="0" u="sng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Meetings</a:t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Friday, January 21 - virtual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Friday, February 18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virtual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Sunday, March 13 (moved up from the 18th because meeting will be at DATE)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(EC only)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Friday, April 15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virtual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Friday, May 20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virtual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Friday, June 17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virtual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Sunday, July 10 (moved up from the 15th because meeting will be at DAC)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BoG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EC)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Friday, August 19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virtual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Friday, September 16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virtual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Sunday, October 30 (moved from the 21 because meeting will be held at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ICCAD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(EC only)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Friday, November 18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virtual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December - no meeting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4484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D3C75"/>
      </a:accent1>
      <a:accent2>
        <a:srgbClr val="3D3C75"/>
      </a:accent2>
      <a:accent3>
        <a:srgbClr val="000000"/>
      </a:accent3>
      <a:accent4>
        <a:srgbClr val="99CA3C"/>
      </a:accent4>
      <a:accent5>
        <a:srgbClr val="000000"/>
      </a:accent5>
      <a:accent6>
        <a:srgbClr val="000000"/>
      </a:accent6>
      <a:hlink>
        <a:srgbClr val="3D3C75"/>
      </a:hlink>
      <a:folHlink>
        <a:srgbClr val="B0B0B0"/>
      </a:folHlink>
    </a:clrScheme>
    <a:fontScheme name="Custom 3">
      <a:majorFont>
        <a:latin typeface="Formata Light"/>
        <a:ea typeface=""/>
        <a:cs typeface=""/>
      </a:majorFont>
      <a:minorFont>
        <a:latin typeface="Formata Light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2192</TotalTime>
  <Words>233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Formata Light</vt:lpstr>
      <vt:lpstr>Wingdings 3</vt:lpstr>
      <vt:lpstr>Facet</vt:lpstr>
      <vt:lpstr>Executive Committee Meeting Agenda Friday, 20 August 2021</vt:lpstr>
      <vt:lpstr>2022 Meeting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Amanda Osborn</cp:lastModifiedBy>
  <cp:revision>119</cp:revision>
  <dcterms:created xsi:type="dcterms:W3CDTF">2020-08-31T15:23:30Z</dcterms:created>
  <dcterms:modified xsi:type="dcterms:W3CDTF">2021-11-04T17:50:12Z</dcterms:modified>
</cp:coreProperties>
</file>