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445" r:id="rId2"/>
    <p:sldId id="446" r:id="rId3"/>
    <p:sldId id="447" r:id="rId4"/>
    <p:sldId id="448" r:id="rId5"/>
    <p:sldId id="449" r:id="rId6"/>
    <p:sldId id="4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5590" autoAdjust="0"/>
  </p:normalViewPr>
  <p:slideViewPr>
    <p:cSldViewPr snapToGrid="0">
      <p:cViewPr varScale="1">
        <p:scale>
          <a:sx n="71" d="100"/>
          <a:sy n="71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+mn-lt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12 November 2021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1">
            <a:normAutofit fontScale="85000" lnSpcReduction="20000"/>
          </a:bodyPr>
          <a:lstStyle/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Proposed 2022 Meeting Schedule (Gi-Joon)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2022 Appointments (Gi-Joon/Subhasish)</a:t>
            </a:r>
          </a:p>
          <a:p>
            <a:pPr marL="1200150"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2022 Committees</a:t>
            </a:r>
          </a:p>
          <a:p>
            <a:pPr marL="1200150" lvl="1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FEC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Chair</a:t>
            </a:r>
          </a:p>
          <a:p>
            <a:pPr marL="1200150"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DLP Chair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Awards Update (Subhasish)</a:t>
            </a:r>
          </a:p>
          <a:p>
            <a:pPr marL="1200150"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Kaufman Dinner?</a:t>
            </a:r>
          </a:p>
          <a:p>
            <a:pPr marL="1200150"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Awards processing with NextGen (Am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anda)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DAC 2021 Schedule (Amanda)</a:t>
            </a:r>
          </a:p>
          <a:p>
            <a:pPr marL="1200150"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EC/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Agenda</a:t>
            </a:r>
          </a:p>
          <a:p>
            <a:pPr marL="1200150"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Awards Ceremonies</a:t>
            </a:r>
          </a:p>
          <a:p>
            <a:pPr marL="1200150"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Distinguished Speaker Luncheon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Professor Don Thomas (Vasilis)</a:t>
            </a:r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Meetings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Historically</a:t>
            </a:r>
          </a:p>
          <a:p>
            <a:r>
              <a:rPr lang="en-US" sz="2400" dirty="0"/>
              <a:t>EC met at DATE, DAC, </a:t>
            </a:r>
            <a:r>
              <a:rPr lang="en-US" sz="2400" dirty="0" err="1"/>
              <a:t>ICCAD</a:t>
            </a:r>
            <a:endParaRPr lang="en-US" sz="2400" dirty="0"/>
          </a:p>
          <a:p>
            <a:r>
              <a:rPr lang="en-US" sz="2400" dirty="0" err="1"/>
              <a:t>BoG</a:t>
            </a:r>
            <a:r>
              <a:rPr lang="en-US" sz="2400" dirty="0"/>
              <a:t> alternated between the US and Europe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2022 Conferences</a:t>
            </a:r>
          </a:p>
          <a:p>
            <a:r>
              <a:rPr lang="en-US" sz="2400" dirty="0"/>
              <a:t>DATE</a:t>
            </a:r>
          </a:p>
          <a:p>
            <a:pPr lvl="1"/>
            <a:r>
              <a:rPr lang="en-US" sz="2200" dirty="0"/>
              <a:t>March 14-15 | Antwerp, Belgium</a:t>
            </a:r>
          </a:p>
          <a:p>
            <a:pPr lvl="1"/>
            <a:r>
              <a:rPr lang="en-US" sz="2200" dirty="0"/>
              <a:t>March 16-23 | Virtual</a:t>
            </a:r>
          </a:p>
          <a:p>
            <a:r>
              <a:rPr lang="en-US" sz="2400" dirty="0"/>
              <a:t>DAC</a:t>
            </a:r>
          </a:p>
          <a:p>
            <a:pPr lvl="1"/>
            <a:r>
              <a:rPr lang="en-US" sz="2200" dirty="0"/>
              <a:t>July 10-14 | San Francisco, CA, USA</a:t>
            </a:r>
          </a:p>
          <a:p>
            <a:r>
              <a:rPr lang="en-US" sz="2400" dirty="0" err="1"/>
              <a:t>ICCAD</a:t>
            </a:r>
            <a:endParaRPr lang="en-US" sz="2400" dirty="0"/>
          </a:p>
          <a:p>
            <a:pPr lvl="1"/>
            <a:r>
              <a:rPr lang="en-US" sz="2200" dirty="0"/>
              <a:t>October 29 – November 3 | San Diego, CA, USA</a:t>
            </a:r>
          </a:p>
        </p:txBody>
      </p:sp>
    </p:spTree>
    <p:extLst>
      <p:ext uri="{BB962C8B-B14F-4D97-AF65-F5344CB8AC3E}">
        <p14:creationId xmlns:p14="http://schemas.microsoft.com/office/powerpoint/2010/main" val="319565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2022 Meeting Schedule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Friday, January 21 - virtual</a:t>
            </a:r>
          </a:p>
          <a:p>
            <a:r>
              <a:rPr lang="en-US" sz="2400" dirty="0"/>
              <a:t>Friday, February 11  - virtual (moved due to TAB)</a:t>
            </a:r>
          </a:p>
          <a:p>
            <a:r>
              <a:rPr lang="en-US" sz="2400" dirty="0"/>
              <a:t>Sunday, March 13 (moved up from the 18th because meeting will be at DATE) (EC only)</a:t>
            </a:r>
          </a:p>
          <a:p>
            <a:r>
              <a:rPr lang="en-US" sz="2400" dirty="0"/>
              <a:t>Friday, April 15  - virtual</a:t>
            </a:r>
          </a:p>
          <a:p>
            <a:r>
              <a:rPr lang="en-US" sz="2400" dirty="0"/>
              <a:t>Friday, May 20  - virtual</a:t>
            </a:r>
          </a:p>
          <a:p>
            <a:r>
              <a:rPr lang="en-US" sz="2400" dirty="0"/>
              <a:t>Friday, June 17  - virtual</a:t>
            </a:r>
          </a:p>
          <a:p>
            <a:r>
              <a:rPr lang="en-US" sz="2400" dirty="0"/>
              <a:t>Sunday, July 10 (moved up from the 15th because meeting will be at DAC)  (</a:t>
            </a:r>
            <a:r>
              <a:rPr lang="en-US" sz="2400" dirty="0" err="1"/>
              <a:t>BoG</a:t>
            </a:r>
            <a:r>
              <a:rPr lang="en-US" sz="2400" dirty="0"/>
              <a:t> and EC)</a:t>
            </a:r>
          </a:p>
          <a:p>
            <a:r>
              <a:rPr lang="en-US" sz="2400" dirty="0"/>
              <a:t>Friday, August 19  - virtual</a:t>
            </a:r>
          </a:p>
          <a:p>
            <a:r>
              <a:rPr lang="en-US" sz="2400" dirty="0"/>
              <a:t>Friday, September 16  - virtual</a:t>
            </a:r>
          </a:p>
          <a:p>
            <a:r>
              <a:rPr lang="en-US" sz="2400" dirty="0"/>
              <a:t>Sunday, October 30 (moved from the 21 because meeting will be held at </a:t>
            </a:r>
            <a:r>
              <a:rPr lang="en-US" sz="2400" dirty="0" err="1"/>
              <a:t>ICCAD</a:t>
            </a:r>
            <a:r>
              <a:rPr lang="en-US" sz="2400" dirty="0"/>
              <a:t>) (EC only)</a:t>
            </a:r>
          </a:p>
          <a:p>
            <a:r>
              <a:rPr lang="en-US" sz="2400" dirty="0"/>
              <a:t>Friday, November 11  - virtual (moved due to TAB)</a:t>
            </a:r>
          </a:p>
          <a:p>
            <a:r>
              <a:rPr lang="en-US" sz="2400" dirty="0"/>
              <a:t>December - no meeting</a:t>
            </a:r>
          </a:p>
        </p:txBody>
      </p:sp>
    </p:spTree>
    <p:extLst>
      <p:ext uri="{BB962C8B-B14F-4D97-AF65-F5344CB8AC3E}">
        <p14:creationId xmlns:p14="http://schemas.microsoft.com/office/powerpoint/2010/main" val="147737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TAB Meetings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16-21 February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(Hyatt Regency San Antonio Riverwalk, San Antonio, TX, USA)</a:t>
            </a:r>
          </a:p>
          <a:p>
            <a:pPr lvl="1"/>
            <a:r>
              <a:rPr lang="en-US" dirty="0"/>
              <a:t>TAB Committee Meetings - Thursday, 17 February</a:t>
            </a:r>
          </a:p>
          <a:p>
            <a:pPr lvl="1"/>
            <a:r>
              <a:rPr lang="en-US" dirty="0"/>
              <a:t>TAB Forums/Meeting - Friday, 18 February</a:t>
            </a:r>
          </a:p>
          <a:p>
            <a:pPr lvl="1"/>
            <a:r>
              <a:rPr lang="en-US" dirty="0"/>
              <a:t>TAB Meeting - Saturday, 19 February</a:t>
            </a:r>
          </a:p>
          <a:p>
            <a:r>
              <a:rPr lang="en-US" b="1" dirty="0"/>
              <a:t>22-27 June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(Hyatt Regency Bellevue, Bellevue, WA, USA)</a:t>
            </a:r>
          </a:p>
          <a:p>
            <a:pPr lvl="1"/>
            <a:r>
              <a:rPr lang="en-US" dirty="0"/>
              <a:t>TAB Committee Meetings - Thursday, 23 June</a:t>
            </a:r>
          </a:p>
          <a:p>
            <a:pPr lvl="1"/>
            <a:r>
              <a:rPr lang="en-US" dirty="0"/>
              <a:t>TAB Forums/Meeting - Friday, 24 June</a:t>
            </a:r>
          </a:p>
          <a:p>
            <a:pPr lvl="1"/>
            <a:r>
              <a:rPr lang="en-US" dirty="0"/>
              <a:t>TAB Meeting - Saturday, 25 June</a:t>
            </a:r>
          </a:p>
          <a:p>
            <a:r>
              <a:rPr lang="en-US" b="1" dirty="0"/>
              <a:t>16-21 November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(JW Marriott </a:t>
            </a:r>
            <a:r>
              <a:rPr lang="en-US" dirty="0" err="1"/>
              <a:t>Parq</a:t>
            </a:r>
            <a:r>
              <a:rPr lang="en-US" dirty="0"/>
              <a:t> Vancouver, Vancouver, BC, Canada)</a:t>
            </a:r>
          </a:p>
          <a:p>
            <a:pPr lvl="1"/>
            <a:r>
              <a:rPr lang="en-US" dirty="0"/>
              <a:t>TAB Committee Meetings - Thursday, 17 November</a:t>
            </a:r>
          </a:p>
          <a:p>
            <a:pPr lvl="1"/>
            <a:r>
              <a:rPr lang="en-US" dirty="0"/>
              <a:t>TAB Forums/Meeting - Friday, 18 November</a:t>
            </a:r>
          </a:p>
          <a:p>
            <a:pPr lvl="1"/>
            <a:r>
              <a:rPr lang="en-US" dirty="0"/>
              <a:t>TAB Meeting - Saturday, 19 November</a:t>
            </a:r>
          </a:p>
        </p:txBody>
      </p:sp>
    </p:spTree>
    <p:extLst>
      <p:ext uri="{BB962C8B-B14F-4D97-AF65-F5344CB8AC3E}">
        <p14:creationId xmlns:p14="http://schemas.microsoft.com/office/powerpoint/2010/main" val="375387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DAC 2021 Schedule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075"/>
            <a:ext cx="8596668" cy="526154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Sunday, December 5 - Room 3018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9:00 am – 11:00 am - CEDA EC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11:00 - 1:00 pm - Lunch (will go outside of Moscone Center)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1:00 pm - 5:00 pm - CEDA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BoG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Meeting</a:t>
            </a:r>
          </a:p>
          <a:p>
            <a:pPr marL="457200" lvl="1" indent="0">
              <a:buNone/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indent="-285750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5:00 pm - 6:00 pm - EDA Growth Accelerates as Moore’s Law Slows (Networking Reception)</a:t>
            </a:r>
          </a:p>
          <a:p>
            <a:pPr indent="-285750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6:00 pm - 7:30 pm - Welcome Reception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TBD - EC/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BoG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Dinner</a:t>
            </a:r>
          </a:p>
        </p:txBody>
      </p:sp>
    </p:spTree>
    <p:extLst>
      <p:ext uri="{BB962C8B-B14F-4D97-AF65-F5344CB8AC3E}">
        <p14:creationId xmlns:p14="http://schemas.microsoft.com/office/powerpoint/2010/main" val="31525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2021 Schedule Continued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075"/>
            <a:ext cx="8596668" cy="526154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Tuesday, December 7 | Awards Ceremony Day 1 - 8:45 am (Presenters and winners need to be there at 8:15 am) | Keynote Room (3008-3010-3012)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Phil Kaufman HOF 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IEEE Fellows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Richard Newton (2020 winners will be in attendance; 2021 winners will be recognized but not in physical attendance)</a:t>
            </a:r>
          </a:p>
          <a:p>
            <a:pPr marL="457200" lvl="1" indent="0">
              <a:buNone/>
            </a:pPr>
            <a:b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Distinguished Speaker Luncheon - 11:00 AM | 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Speaker Breakfast Room (3001-3003)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2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 IEEE CEDA Distinguished Speaker Luncheon featuring Dr.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Tsu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-Jae King "Semiconductor Device Innovation for the Age of Ambient Intelligence"</a:t>
            </a:r>
          </a:p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Wednesday, December 8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|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Awards Ceremony Day 2 - 8:45 am (Presenters and winners need to be there at 8:15 am) | Keynote Room (3008-3010-3012)</a:t>
            </a:r>
            <a:b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CEDA Outstanding Service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TCAD Best Paper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565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</TotalTime>
  <Words>589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Formata Light</vt:lpstr>
      <vt:lpstr>Wingdings 3</vt:lpstr>
      <vt:lpstr>Facet</vt:lpstr>
      <vt:lpstr>Executive Committee Meeting Agenda Friday, 12 November 2021</vt:lpstr>
      <vt:lpstr>2022 Meetings</vt:lpstr>
      <vt:lpstr>Proposed 2022 Meeting Schedule</vt:lpstr>
      <vt:lpstr>2022 TAB Meetings</vt:lpstr>
      <vt:lpstr>DAC 2021 Schedule</vt:lpstr>
      <vt:lpstr>DAC 2021 Schedule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Amanda Osborn</cp:lastModifiedBy>
  <cp:revision>136</cp:revision>
  <dcterms:created xsi:type="dcterms:W3CDTF">2020-08-31T15:23:30Z</dcterms:created>
  <dcterms:modified xsi:type="dcterms:W3CDTF">2021-12-22T20:25:37Z</dcterms:modified>
</cp:coreProperties>
</file>