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18"/>
    <p:restoredTop sz="94599"/>
  </p:normalViewPr>
  <p:slideViewPr>
    <p:cSldViewPr snapToGrid="0" snapToObjects="1">
      <p:cViewPr varScale="1">
        <p:scale>
          <a:sx n="77" d="100"/>
          <a:sy n="77" d="100"/>
        </p:scale>
        <p:origin x="19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7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3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5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4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9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7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2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338A6-9537-8343-A3D5-94B6080FAB67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300D3-93F7-5747-891B-0AFF120DB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6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35475"/>
            <a:ext cx="9144000" cy="2387600"/>
          </a:xfrm>
        </p:spPr>
        <p:txBody>
          <a:bodyPr/>
          <a:lstStyle/>
          <a:p>
            <a:r>
              <a:rPr lang="en-US" dirty="0"/>
              <a:t>CEDA Central Illinois Chapter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34547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Deming Chen</a:t>
            </a:r>
          </a:p>
          <a:p>
            <a:r>
              <a:rPr lang="en-US" sz="3200" dirty="0"/>
              <a:t>University of Illinois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7" y="114775"/>
            <a:ext cx="34544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6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of Central Illinois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24332"/>
            <a:ext cx="10253353" cy="1108179"/>
          </a:xfrm>
        </p:spPr>
        <p:txBody>
          <a:bodyPr/>
          <a:lstStyle/>
          <a:p>
            <a:r>
              <a:rPr lang="en-US" dirty="0"/>
              <a:t>A new chapter starting in the year of 2017!</a:t>
            </a:r>
          </a:p>
          <a:p>
            <a:r>
              <a:rPr lang="en-US" dirty="0"/>
              <a:t>Officers for the chapter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317" y="3179503"/>
            <a:ext cx="2697483" cy="21795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76025" y="5987861"/>
            <a:ext cx="28777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dirty="0"/>
              <a:t>Secretary: </a:t>
            </a:r>
            <a:r>
              <a:rPr lang="en-US" dirty="0" err="1"/>
              <a:t>Wenjing</a:t>
            </a:r>
            <a:r>
              <a:rPr lang="en-US" dirty="0"/>
              <a:t> Rao </a:t>
            </a:r>
          </a:p>
          <a:p>
            <a:pPr lvl="1" algn="ctr"/>
            <a:r>
              <a:rPr lang="en-US" dirty="0"/>
              <a:t>(ECE, UIC)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7308" y="5992297"/>
            <a:ext cx="20505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Chair: Deming Chen</a:t>
            </a:r>
          </a:p>
          <a:p>
            <a:pPr algn="ctr"/>
            <a:r>
              <a:rPr lang="en-US" dirty="0"/>
              <a:t>(ECE, UIUC)</a:t>
            </a:r>
          </a:p>
        </p:txBody>
      </p:sp>
      <p:sp>
        <p:nvSpPr>
          <p:cNvPr id="7" name="Rectangle 6"/>
          <p:cNvSpPr/>
          <p:nvPr/>
        </p:nvSpPr>
        <p:spPr>
          <a:xfrm>
            <a:off x="4204201" y="5987862"/>
            <a:ext cx="3521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dirty="0"/>
              <a:t>Vice Chair: </a:t>
            </a:r>
            <a:r>
              <a:rPr lang="en-US" dirty="0" err="1"/>
              <a:t>Shobha</a:t>
            </a:r>
            <a:r>
              <a:rPr lang="en-US" dirty="0"/>
              <a:t> </a:t>
            </a:r>
            <a:r>
              <a:rPr lang="en-US" dirty="0" err="1"/>
              <a:t>Vasudevan</a:t>
            </a:r>
            <a:r>
              <a:rPr lang="en-US" dirty="0"/>
              <a:t> </a:t>
            </a:r>
          </a:p>
          <a:p>
            <a:pPr lvl="1" algn="ctr"/>
            <a:r>
              <a:rPr lang="en-US" dirty="0"/>
              <a:t>(ECE, UIUC)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000" y="3089768"/>
            <a:ext cx="1778000" cy="2451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777" y="3179503"/>
            <a:ext cx="1889092" cy="236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0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strong presence of EDA researchers in the central Illinois region. </a:t>
            </a:r>
          </a:p>
          <a:p>
            <a:r>
              <a:rPr lang="en-US" dirty="0"/>
              <a:t>There is a need to further facilitate and promote EDA research in the state of Illinois and surrounding areas. </a:t>
            </a:r>
          </a:p>
          <a:p>
            <a:r>
              <a:rPr lang="en-US" dirty="0"/>
              <a:t>A CEDA chapter will bring IEEE members/EDA researchers together in Illinois, create academic/industrial impacts, and enable novel design automation technologies to be applied to not only electronics but also other fields, such as biology and genomics, automobile, cyber-physical systems, and data centers, etc.</a:t>
            </a:r>
          </a:p>
        </p:txBody>
      </p:sp>
    </p:spTree>
    <p:extLst>
      <p:ext uri="{BB962C8B-B14F-4D97-AF65-F5344CB8AC3E}">
        <p14:creationId xmlns:p14="http://schemas.microsoft.com/office/powerpoint/2010/main" val="184149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Activities in the Past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0812"/>
            <a:ext cx="10515600" cy="4815018"/>
          </a:xfrm>
        </p:spPr>
        <p:txBody>
          <a:bodyPr>
            <a:normAutofit/>
          </a:bodyPr>
          <a:lstStyle/>
          <a:p>
            <a:r>
              <a:rPr lang="en-US" dirty="0"/>
              <a:t>Distinguished Lecture Series </a:t>
            </a:r>
          </a:p>
          <a:p>
            <a:r>
              <a:rPr lang="en-US" dirty="0"/>
              <a:t>The following speakers gave the lectures in the past year</a:t>
            </a:r>
          </a:p>
          <a:p>
            <a:pPr lvl="1"/>
            <a:r>
              <a:rPr lang="en-US" dirty="0"/>
              <a:t>Prof. Naresh </a:t>
            </a:r>
            <a:r>
              <a:rPr lang="en-US" dirty="0" err="1"/>
              <a:t>Shanbhag</a:t>
            </a:r>
            <a:r>
              <a:rPr lang="en-US" dirty="0"/>
              <a:t>, Jack Kilby Professor of ECE, UIUC</a:t>
            </a:r>
          </a:p>
          <a:p>
            <a:pPr lvl="1"/>
            <a:r>
              <a:rPr lang="en-US" dirty="0"/>
              <a:t>Prof. Elyse Rosenbaum, Melvin and Anne Louise Professor of ECE, UIUC</a:t>
            </a:r>
          </a:p>
          <a:p>
            <a:pPr lvl="1"/>
            <a:r>
              <a:rPr lang="en-US" dirty="0"/>
              <a:t>Prof. Klara </a:t>
            </a:r>
            <a:r>
              <a:rPr lang="en-US" dirty="0" err="1"/>
              <a:t>Nahrstedt</a:t>
            </a:r>
            <a:r>
              <a:rPr lang="en-US" dirty="0"/>
              <a:t>, CSL Director</a:t>
            </a:r>
          </a:p>
          <a:p>
            <a:pPr lvl="1"/>
            <a:r>
              <a:rPr lang="en-US" dirty="0"/>
              <a:t>Very successful: </a:t>
            </a:r>
          </a:p>
          <a:p>
            <a:pPr lvl="2"/>
            <a:r>
              <a:rPr lang="en-US" dirty="0"/>
              <a:t>In general, the lecture was packed with people </a:t>
            </a:r>
          </a:p>
          <a:p>
            <a:pPr lvl="2"/>
            <a:r>
              <a:rPr lang="en-US" dirty="0"/>
              <a:t>The reception afterwards is very well attended with active discussions </a:t>
            </a:r>
          </a:p>
          <a:p>
            <a:pPr lvl="2"/>
            <a:r>
              <a:rPr lang="en-US" dirty="0"/>
              <a:t>There are follow-up activities for collaborations</a:t>
            </a:r>
          </a:p>
          <a:p>
            <a:r>
              <a:rPr lang="en-US" dirty="0"/>
              <a:t>Other activities </a:t>
            </a:r>
            <a:r>
              <a:rPr lang="en-US"/>
              <a:t>under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5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8919-5341-C043-80F2-D5F80694B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Activities for This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A06A3-778C-7B4B-BAA4-78F2E4405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  <a:p>
            <a:pPr lvl="1"/>
            <a:r>
              <a:rPr lang="en-US" dirty="0"/>
              <a:t>Prof. Giovanni De </a:t>
            </a:r>
            <a:r>
              <a:rPr lang="en-US" dirty="0" err="1"/>
              <a:t>Micheli</a:t>
            </a:r>
            <a:r>
              <a:rPr lang="en-US" dirty="0"/>
              <a:t> for Apr 4 &amp; 5, 2019</a:t>
            </a:r>
          </a:p>
          <a:p>
            <a:pPr lvl="1"/>
            <a:r>
              <a:rPr lang="en-US" dirty="0"/>
              <a:t>Prof. Jason Cong for Fall 2019 (date confirmed)</a:t>
            </a:r>
          </a:p>
          <a:p>
            <a:pPr lvl="1"/>
            <a:r>
              <a:rPr lang="en-US" dirty="0"/>
              <a:t>Planning for invitations for industrial speakers (Nvidia, Google, AWS)</a:t>
            </a:r>
          </a:p>
          <a:p>
            <a:pPr lvl="1"/>
            <a:r>
              <a:rPr lang="en-US" dirty="0"/>
              <a:t>Working together with Prof. Tsung-Yi Ho</a:t>
            </a:r>
          </a:p>
          <a:p>
            <a:r>
              <a:rPr lang="en-US" dirty="0"/>
              <a:t>Workshops or short course</a:t>
            </a:r>
          </a:p>
          <a:p>
            <a:pPr lvl="1"/>
            <a:r>
              <a:rPr lang="en-US" dirty="0"/>
              <a:t>Possible short course during summer</a:t>
            </a:r>
          </a:p>
          <a:p>
            <a:pPr lvl="1"/>
            <a:r>
              <a:rPr lang="en-US" dirty="0"/>
              <a:t>A workshop on hardware acceleration for embedded AI in the Fall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298</Words>
  <Application>Microsoft Macintosh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DengXian Light</vt:lpstr>
      <vt:lpstr>Arial</vt:lpstr>
      <vt:lpstr>Calibri</vt:lpstr>
      <vt:lpstr>Calibri Light</vt:lpstr>
      <vt:lpstr>Office Theme</vt:lpstr>
      <vt:lpstr>CEDA Central Illinois Chapter</vt:lpstr>
      <vt:lpstr>Introduction of Central Illinois Chapter</vt:lpstr>
      <vt:lpstr>Motivation</vt:lpstr>
      <vt:lpstr>Activities in the Past Year</vt:lpstr>
      <vt:lpstr>Planned Activities for This Year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CEDA Central Illinois Chapter</dc:title>
  <dc:creator>Chen, Deming</dc:creator>
  <cp:lastModifiedBy>Microsoft Office User</cp:lastModifiedBy>
  <cp:revision>13</cp:revision>
  <dcterms:created xsi:type="dcterms:W3CDTF">2017-06-17T23:08:54Z</dcterms:created>
  <dcterms:modified xsi:type="dcterms:W3CDTF">2019-03-05T03:47:20Z</dcterms:modified>
</cp:coreProperties>
</file>