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60" r:id="rId1"/>
  </p:sldMasterIdLst>
  <p:notesMasterIdLst>
    <p:notesMasterId r:id="rId6"/>
  </p:notesMasterIdLst>
  <p:sldIdLst>
    <p:sldId id="333" r:id="rId2"/>
    <p:sldId id="334" r:id="rId3"/>
    <p:sldId id="268" r:id="rId4"/>
    <p:sldId id="337" r:id="rId5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Webdings" panose="05030102010509060703" pitchFamily="18" charset="2"/>
      <p:regular r:id="rId1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03C5104-780D-4562-AC3A-7BB67BAE5E90}">
          <p14:sldIdLst>
            <p14:sldId id="333"/>
            <p14:sldId id="334"/>
            <p14:sldId id="268"/>
            <p14:sldId id="3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43"/>
  </p:normalViewPr>
  <p:slideViewPr>
    <p:cSldViewPr>
      <p:cViewPr>
        <p:scale>
          <a:sx n="33" d="100"/>
          <a:sy n="33" d="100"/>
        </p:scale>
        <p:origin x="1418" y="9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9E943-205E-854A-B94B-8CF9BA98D4DC}" type="datetimeFigureOut">
              <a:rPr lang="de-DE" smtClean="0"/>
              <a:t>23.06.2018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E4F33-7918-2141-ADC3-8F498680C7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72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 userDrawn="1"/>
        </p:nvSpPr>
        <p:spPr bwMode="auto">
          <a:xfrm rot="10800000">
            <a:off x="0" y="4143985"/>
            <a:ext cx="9144000" cy="999524"/>
          </a:xfrm>
          <a:prstGeom prst="flowChartDocument">
            <a:avLst/>
          </a:prstGeom>
          <a:gradFill flip="none" rotWithShape="0">
            <a:gsLst>
              <a:gs pos="0">
                <a:srgbClr val="1D3B59"/>
              </a:gs>
              <a:gs pos="86000">
                <a:srgbClr val="2E5E8E"/>
              </a:gs>
              <a:gs pos="100000">
                <a:srgbClr val="4986C3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4" rIns="91427" bIns="45714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ebdings" pitchFamily="18" charset="2"/>
              <a:buNone/>
            </a:pPr>
            <a:endParaRPr lang="en-US" sz="2000" noProof="0">
              <a:solidFill>
                <a:srgbClr val="FFFFFF">
                  <a:lumMod val="95000"/>
                </a:srgb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769" y="744839"/>
            <a:ext cx="2410726" cy="144429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467036"/>
            <a:ext cx="9144000" cy="1351627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latin typeface="Constantia" panose="02030602050306030303" pitchFamily="18" charset="0"/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Chapter Title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831219"/>
            <a:ext cx="9144000" cy="137795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Constantia" panose="02030602050306030303" pitchFamily="18" charset="0"/>
              </a:defRPr>
            </a:lvl1pPr>
          </a:lstStyle>
          <a:p>
            <a:pPr lvl="0"/>
            <a:r>
              <a:rPr lang="en-US" noProof="0"/>
              <a:t>Chapter Speaker(s)</a:t>
            </a:r>
          </a:p>
        </p:txBody>
      </p:sp>
      <p:sp>
        <p:nvSpPr>
          <p:cNvPr id="11" name="Flowchart: Document 1"/>
          <p:cNvSpPr/>
          <p:nvPr userDrawn="1"/>
        </p:nvSpPr>
        <p:spPr bwMode="auto">
          <a:xfrm>
            <a:off x="0" y="1"/>
            <a:ext cx="9144000" cy="1033154"/>
          </a:xfrm>
          <a:prstGeom prst="flowChartDocument">
            <a:avLst/>
          </a:prstGeom>
          <a:gradFill flip="none" rotWithShape="1">
            <a:gsLst>
              <a:gs pos="0">
                <a:srgbClr val="1F3F5F"/>
              </a:gs>
              <a:gs pos="100000">
                <a:srgbClr val="3A75B0"/>
              </a:gs>
              <a:gs pos="100000">
                <a:srgbClr val="4B88C5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4" rIns="91427" bIns="45714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ebdings" pitchFamily="18" charset="2"/>
              <a:buNone/>
            </a:pPr>
            <a:endParaRPr lang="en-US" sz="2000" noProof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1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§"/>
              <a:defRPr/>
            </a:lvl2pPr>
            <a:lvl3pPr marL="1143000" indent="-228600">
              <a:buSzPct val="100000"/>
              <a:buFont typeface="Wingdings" panose="05000000000000000000" pitchFamily="2" charset="2"/>
              <a:buChar char="§"/>
              <a:defRPr/>
            </a:lvl3pPr>
            <a:lvl4pPr marL="1600200" indent="-228600">
              <a:buSzPct val="100000"/>
              <a:buFont typeface="Wingdings" panose="05000000000000000000" pitchFamily="2" charset="2"/>
              <a:buChar char="§"/>
              <a:defRPr/>
            </a:lvl4pPr>
            <a:lvl5pPr marL="2057400" indent="-228600"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Aft>
                <a:spcPct val="0"/>
              </a:spcAft>
            </a:pPr>
            <a:r>
              <a:rPr lang="en-US" noProof="0">
                <a:solidFill>
                  <a:srgbClr val="808080"/>
                </a:solidFill>
              </a:rPr>
              <a:t>Slide </a:t>
            </a:r>
            <a:fld id="{18CED401-58F4-468C-B4CA-062CE4AEDE22}" type="slidenum">
              <a:rPr lang="en-US" noProof="0" smtClean="0">
                <a:solidFill>
                  <a:srgbClr val="808080"/>
                </a:solidFill>
              </a:rPr>
              <a:pPr algn="r" fontAlgn="base">
                <a:spcAft>
                  <a:spcPct val="0"/>
                </a:spcAft>
              </a:pPr>
              <a:t>‹#›</a:t>
            </a:fld>
            <a:endParaRPr lang="en-US" noProof="0">
              <a:solidFill>
                <a:srgbClr val="808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5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 userDrawn="1"/>
        </p:nvSpPr>
        <p:spPr bwMode="auto">
          <a:xfrm>
            <a:off x="0" y="1"/>
            <a:ext cx="9144000" cy="1033154"/>
          </a:xfrm>
          <a:prstGeom prst="flowChartDocument">
            <a:avLst/>
          </a:prstGeom>
          <a:gradFill flip="none" rotWithShape="1">
            <a:gsLst>
              <a:gs pos="0">
                <a:srgbClr val="1F3F5F"/>
              </a:gs>
              <a:gs pos="100000">
                <a:srgbClr val="3A75B0"/>
              </a:gs>
              <a:gs pos="100000">
                <a:srgbClr val="4B88C5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4" rIns="91427" bIns="45714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ebdings" pitchFamily="18" charset="2"/>
              <a:buNone/>
            </a:pPr>
            <a:endParaRPr lang="en-US" sz="2000" noProof="0">
              <a:solidFill>
                <a:srgbClr val="003399"/>
              </a:solidFill>
            </a:endParaRPr>
          </a:p>
        </p:txBody>
      </p:sp>
      <p:sp>
        <p:nvSpPr>
          <p:cNvPr id="2181152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250824" y="242294"/>
            <a:ext cx="748952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title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449" y="119972"/>
            <a:ext cx="1143983" cy="652290"/>
          </a:xfrm>
          <a:prstGeom prst="rect">
            <a:avLst/>
          </a:prstGeom>
        </p:spPr>
      </p:pic>
      <p:sp>
        <p:nvSpPr>
          <p:cNvPr id="2181153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13518"/>
            <a:ext cx="8554066" cy="367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81156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9613" y="4935140"/>
            <a:ext cx="1905000" cy="20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n-US" noProof="0">
                <a:solidFill>
                  <a:srgbClr val="808080"/>
                </a:solidFill>
              </a:rPr>
              <a:t>Slide </a:t>
            </a:r>
            <a:fld id="{18CED401-58F4-468C-B4CA-062CE4AEDE22}" type="slidenum">
              <a:rPr lang="en-US" noProof="0">
                <a:solidFill>
                  <a:srgbClr val="808080"/>
                </a:solidFill>
              </a:rPr>
              <a:pPr algn="r" fontAlgn="base">
                <a:spcAft>
                  <a:spcPct val="0"/>
                </a:spcAft>
              </a:pPr>
              <a:t>‹#›</a:t>
            </a:fld>
            <a:endParaRPr lang="en-US" noProof="0">
              <a:solidFill>
                <a:srgbClr val="808080"/>
              </a:solidFill>
            </a:endParaRPr>
          </a:p>
        </p:txBody>
      </p:sp>
      <p:sp>
        <p:nvSpPr>
          <p:cNvPr id="2181162" name="Line 42"/>
          <p:cNvSpPr>
            <a:spLocks noChangeShapeType="1"/>
          </p:cNvSpPr>
          <p:nvPr/>
        </p:nvSpPr>
        <p:spPr bwMode="auto">
          <a:xfrm>
            <a:off x="0" y="4893469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ebdings" pitchFamily="18" charset="2"/>
              <a:buNone/>
            </a:pPr>
            <a:endParaRPr lang="en-US" sz="2000" noProof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 sz="2800" baseline="0">
          <a:solidFill>
            <a:srgbClr val="0B2A5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 sz="2400">
          <a:solidFill>
            <a:srgbClr val="0B2A5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 sz="2000">
          <a:solidFill>
            <a:srgbClr val="0B2A5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>
          <a:solidFill>
            <a:srgbClr val="0B2A5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>
          <a:solidFill>
            <a:srgbClr val="0B2A5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B2A5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B2A5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B2A5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B2A5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0834" y="242294"/>
            <a:ext cx="7489518" cy="4857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kern="0" dirty="0"/>
              <a:t>Florence, Italy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1520" y="1131591"/>
            <a:ext cx="8708174" cy="37136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800" baseline="0">
                <a:solidFill>
                  <a:srgbClr val="0B2A5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>
                <a:solidFill>
                  <a:srgbClr val="0B2A5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000">
                <a:solidFill>
                  <a:srgbClr val="0B2A5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>
                <a:solidFill>
                  <a:srgbClr val="0B2A5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>
                <a:solidFill>
                  <a:srgbClr val="0B2A5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2A5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2A5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2A5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2A5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sz="800" b="1" kern="0" dirty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sz="800" b="1" kern="0" dirty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de-DE" sz="800" kern="0" dirty="0">
              <a:solidFill>
                <a:srgbClr val="00206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FEEE3F0-AC15-524C-A88B-4B3A34A1B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0618"/>
            <a:ext cx="9144000" cy="609600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8F006A7-929A-654C-AA5B-2E510C329AD4}"/>
              </a:ext>
            </a:extLst>
          </p:cNvPr>
          <p:cNvSpPr txBox="1"/>
          <p:nvPr/>
        </p:nvSpPr>
        <p:spPr>
          <a:xfrm>
            <a:off x="125417" y="720000"/>
            <a:ext cx="8893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Constantia" panose="02030602050306030303" pitchFamily="18" charset="0"/>
              </a:rPr>
              <a:t>DATE 2019, 25 – 29 March 2019, Florence, </a:t>
            </a:r>
            <a:r>
              <a:rPr lang="de-DE" sz="3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Italy</a:t>
            </a:r>
            <a:endParaRPr lang="de-DE" sz="32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6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87291D6-ECC9-4D4F-9607-DC0FBF44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242294"/>
            <a:ext cx="7489527" cy="485775"/>
          </a:xfrm>
        </p:spPr>
        <p:txBody>
          <a:bodyPr/>
          <a:lstStyle/>
          <a:p>
            <a:r>
              <a:rPr lang="en-US" dirty="0"/>
              <a:t>Venue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B3DC32-F730-DA48-B14F-11F16E87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Aft>
                <a:spcPct val="0"/>
              </a:spcAft>
            </a:pPr>
            <a:r>
              <a:rPr lang="en-US" noProof="0">
                <a:solidFill>
                  <a:srgbClr val="808080"/>
                </a:solidFill>
              </a:rPr>
              <a:t>Slide </a:t>
            </a:r>
            <a:fld id="{18CED401-58F4-468C-B4CA-062CE4AEDE22}" type="slidenum">
              <a:rPr lang="en-US" noProof="0" smtClean="0">
                <a:solidFill>
                  <a:srgbClr val="808080"/>
                </a:solidFill>
              </a:rPr>
              <a:pPr algn="r" fontAlgn="base">
                <a:spcAft>
                  <a:spcPct val="0"/>
                </a:spcAft>
              </a:pPr>
              <a:t>2</a:t>
            </a:fld>
            <a:endParaRPr lang="en-US" noProof="0">
              <a:solidFill>
                <a:srgbClr val="808080"/>
              </a:solidFill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ED6C40B1-12BB-B948-86C2-FB04CC0AD0E8}"/>
              </a:ext>
            </a:extLst>
          </p:cNvPr>
          <p:cNvSpPr txBox="1">
            <a:spLocks/>
          </p:cNvSpPr>
          <p:nvPr/>
        </p:nvSpPr>
        <p:spPr>
          <a:xfrm>
            <a:off x="251520" y="1131591"/>
            <a:ext cx="8708174" cy="37136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800" baseline="0">
                <a:solidFill>
                  <a:srgbClr val="0B2A5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>
                <a:solidFill>
                  <a:srgbClr val="0B2A5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000">
                <a:solidFill>
                  <a:srgbClr val="0B2A5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>
                <a:solidFill>
                  <a:srgbClr val="0B2A5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>
                <a:solidFill>
                  <a:srgbClr val="0B2A5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2A5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2A5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2A5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2A5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</a:rPr>
              <a:t>FIRENZE FIERA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</a:rPr>
              <a:t>Fortezza da Basso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2060"/>
                </a:solidFill>
              </a:rPr>
              <a:t>Padiglione Spadolini, </a:t>
            </a:r>
            <a:r>
              <a:rPr lang="it-IT" sz="2400" dirty="0" err="1">
                <a:solidFill>
                  <a:srgbClr val="002060"/>
                </a:solidFill>
              </a:rPr>
              <a:t>lower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floor</a:t>
            </a:r>
            <a:endParaRPr lang="it-IT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300" dirty="0">
                <a:solidFill>
                  <a:srgbClr val="002060"/>
                </a:solidFill>
              </a:rPr>
              <a:t/>
            </a:r>
            <a:br>
              <a:rPr lang="it-IT" sz="1300" dirty="0">
                <a:solidFill>
                  <a:srgbClr val="002060"/>
                </a:solidFill>
              </a:rPr>
            </a:br>
            <a:r>
              <a:rPr lang="it-IT" sz="2400" dirty="0" err="1">
                <a:solidFill>
                  <a:srgbClr val="002060"/>
                </a:solidFill>
              </a:rPr>
              <a:t>Address</a:t>
            </a:r>
            <a:r>
              <a:rPr lang="it-IT" sz="2400" dirty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2060"/>
                </a:solidFill>
              </a:rPr>
              <a:t>Viale Filippo Strozzi no. 1.</a:t>
            </a:r>
          </a:p>
          <a:p>
            <a:pPr marL="0" indent="0">
              <a:buNone/>
            </a:pPr>
            <a:r>
              <a:rPr lang="it-IT" sz="2400" kern="0" dirty="0">
                <a:solidFill>
                  <a:srgbClr val="002060"/>
                </a:solidFill>
              </a:rPr>
              <a:t>Florence, </a:t>
            </a:r>
            <a:r>
              <a:rPr lang="it-IT" sz="2400" kern="0" dirty="0" err="1">
                <a:solidFill>
                  <a:srgbClr val="002060"/>
                </a:solidFill>
              </a:rPr>
              <a:t>Italy</a:t>
            </a:r>
            <a:endParaRPr lang="en-GB" sz="2400" kern="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800" dirty="0"/>
              <a:t>				</a:t>
            </a:r>
          </a:p>
          <a:p>
            <a:pPr marL="0" indent="0">
              <a:buNone/>
            </a:pPr>
            <a:r>
              <a:rPr lang="it-IT" sz="1800" dirty="0"/>
              <a:t>				     </a:t>
            </a:r>
          </a:p>
          <a:p>
            <a:pPr marL="0" indent="0">
              <a:buNone/>
            </a:pPr>
            <a:r>
              <a:rPr lang="it-IT" sz="1800" dirty="0"/>
              <a:t>				</a:t>
            </a:r>
          </a:p>
          <a:p>
            <a:pPr marL="0" indent="0">
              <a:buNone/>
            </a:pPr>
            <a:endParaRPr lang="it-IT" sz="1800" b="1" kern="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800" b="1" kern="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800" b="1" kern="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800" b="1" kern="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800" b="1" kern="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en-US" sz="800" b="1" kern="0" dirty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sz="800" b="1" kern="0" dirty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de-DE" sz="800" kern="0" dirty="0">
              <a:solidFill>
                <a:srgbClr val="00206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9F8DC5E-FAA6-8D48-AC63-559780A677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263873"/>
            <a:ext cx="3543111" cy="2615753"/>
          </a:xfrm>
          <a:prstGeom prst="rect">
            <a:avLst/>
          </a:prstGeom>
        </p:spPr>
      </p:pic>
      <p:sp>
        <p:nvSpPr>
          <p:cNvPr id="9" name="Ellipse 5">
            <a:extLst>
              <a:ext uri="{FF2B5EF4-FFF2-40B4-BE49-F238E27FC236}">
                <a16:creationId xmlns:a16="http://schemas.microsoft.com/office/drawing/2014/main" id="{5547362B-8A52-D24E-9C73-1605753E072C}"/>
              </a:ext>
            </a:extLst>
          </p:cNvPr>
          <p:cNvSpPr/>
          <p:nvPr/>
        </p:nvSpPr>
        <p:spPr bwMode="auto">
          <a:xfrm>
            <a:off x="7092280" y="1923678"/>
            <a:ext cx="792088" cy="648072"/>
          </a:xfrm>
          <a:prstGeom prst="ellipse">
            <a:avLst/>
          </a:prstGeom>
          <a:noFill/>
          <a:ln w="38100" cap="flat" cmpd="sng" algn="ctr">
            <a:solidFill>
              <a:srgbClr val="E026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4" rIns="91427" bIns="4571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ebdings" pitchFamily="18" charset="2"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4934D08C-0B65-714A-A3B7-4154EC9B309F}"/>
              </a:ext>
            </a:extLst>
          </p:cNvPr>
          <p:cNvCxnSpPr>
            <a:cxnSpLocks/>
          </p:cNvCxnSpPr>
          <p:nvPr/>
        </p:nvCxnSpPr>
        <p:spPr bwMode="auto">
          <a:xfrm>
            <a:off x="4872558" y="2283718"/>
            <a:ext cx="2435746" cy="72009"/>
          </a:xfrm>
          <a:prstGeom prst="straightConnector1">
            <a:avLst/>
          </a:prstGeom>
          <a:noFill/>
          <a:ln w="19050" cap="flat" cmpd="sng" algn="ctr">
            <a:solidFill>
              <a:srgbClr val="E0260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4DCAEC1F-D7A3-A749-B277-0BE108ABE39C}"/>
              </a:ext>
            </a:extLst>
          </p:cNvPr>
          <p:cNvSpPr txBox="1"/>
          <p:nvPr/>
        </p:nvSpPr>
        <p:spPr>
          <a:xfrm>
            <a:off x="7740352" y="3459501"/>
            <a:ext cx="1202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Entrance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D7747253-F967-B44D-80F3-E22AF4F5D66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96336" y="3055979"/>
            <a:ext cx="288032" cy="420818"/>
          </a:xfrm>
          <a:prstGeom prst="straightConnector1">
            <a:avLst/>
          </a:prstGeom>
          <a:noFill/>
          <a:ln w="19050" cap="flat" cmpd="sng" algn="ctr">
            <a:solidFill>
              <a:srgbClr val="E0260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5770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0" y="2084219"/>
            <a:ext cx="9144000" cy="135162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Model-Driven Design of Intelligent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0" y="3291830"/>
            <a:ext cx="9144000" cy="1377957"/>
          </a:xfrm>
        </p:spPr>
        <p:txBody>
          <a:bodyPr>
            <a:normAutofit/>
          </a:bodyPr>
          <a:lstStyle/>
          <a:p>
            <a:r>
              <a:rPr lang="en-US" sz="3100" b="1" dirty="0"/>
              <a:t>Embedded Meets </a:t>
            </a:r>
            <a:r>
              <a:rPr lang="en-US" sz="3100" b="1" dirty="0" err="1"/>
              <a:t>Hyperscale</a:t>
            </a:r>
            <a:r>
              <a:rPr lang="en-US" sz="3100" b="1" dirty="0"/>
              <a:t> and HPC</a:t>
            </a: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287291D6-ECC9-4D4F-9607-DC0FBF44F650}"/>
              </a:ext>
            </a:extLst>
          </p:cNvPr>
          <p:cNvSpPr txBox="1">
            <a:spLocks/>
          </p:cNvSpPr>
          <p:nvPr/>
        </p:nvSpPr>
        <p:spPr>
          <a:xfrm>
            <a:off x="250824" y="242294"/>
            <a:ext cx="7489527" cy="4857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Special Days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94043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87291D6-ECC9-4D4F-9607-DC0FBF44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242294"/>
            <a:ext cx="7489527" cy="485775"/>
          </a:xfrm>
        </p:spPr>
        <p:txBody>
          <a:bodyPr/>
          <a:lstStyle/>
          <a:p>
            <a:r>
              <a:rPr lang="en-US" dirty="0" smtClean="0"/>
              <a:t>Call for Paper / Exhibition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B3DC32-F730-DA48-B14F-11F16E87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Aft>
                <a:spcPct val="0"/>
              </a:spcAft>
            </a:pPr>
            <a:r>
              <a:rPr lang="en-US" noProof="0">
                <a:solidFill>
                  <a:srgbClr val="808080"/>
                </a:solidFill>
              </a:rPr>
              <a:t>Slide </a:t>
            </a:r>
            <a:fld id="{18CED401-58F4-468C-B4CA-062CE4AEDE22}" type="slidenum">
              <a:rPr lang="en-US" noProof="0" smtClean="0">
                <a:solidFill>
                  <a:srgbClr val="808080"/>
                </a:solidFill>
              </a:rPr>
              <a:pPr algn="r" fontAlgn="base">
                <a:spcAft>
                  <a:spcPct val="0"/>
                </a:spcAft>
              </a:pPr>
              <a:t>4</a:t>
            </a:fld>
            <a:endParaRPr lang="en-US" noProof="0">
              <a:solidFill>
                <a:srgbClr val="80808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990280"/>
              </p:ext>
            </p:extLst>
          </p:nvPr>
        </p:nvGraphicFramePr>
        <p:xfrm>
          <a:off x="250824" y="1100013"/>
          <a:ext cx="3530340" cy="3835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4541727" imgH="4934019" progId="Excel.Sheet.12">
                  <p:embed/>
                </p:oleObj>
              </mc:Choice>
              <mc:Fallback>
                <p:oleObj name="Worksheet" r:id="rId3" imgW="4541727" imgH="49340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4" y="1100013"/>
                        <a:ext cx="3530340" cy="3835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275" y="1059582"/>
            <a:ext cx="3589504" cy="38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75193"/>
      </p:ext>
    </p:extLst>
  </p:cSld>
  <p:clrMapOvr>
    <a:masterClrMapping/>
  </p:clrMapOvr>
</p:sld>
</file>

<file path=ppt/theme/theme1.xml><?xml version="1.0" encoding="utf-8"?>
<a:theme xmlns:a="http://schemas.openxmlformats.org/drawingml/2006/main" name="DATE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E0260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27" tIns="45714" rIns="91427" bIns="45714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3399"/>
          </a:buClr>
          <a:buSzPct val="80000"/>
          <a:buFont typeface="Webdings" pitchFamily="18" charset="2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E0260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27" tIns="45714" rIns="91427" bIns="45714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3399"/>
          </a:buClr>
          <a:buSzPct val="80000"/>
          <a:buFont typeface="Webdings" pitchFamily="18" charset="2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</Words>
  <Application>Microsoft Office PowerPoint</Application>
  <PresentationFormat>On-screen Show (16:9)</PresentationFormat>
  <Paragraphs>28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Constantia</vt:lpstr>
      <vt:lpstr>Calibri</vt:lpstr>
      <vt:lpstr>Wingdings</vt:lpstr>
      <vt:lpstr>Arial</vt:lpstr>
      <vt:lpstr>Webdings</vt:lpstr>
      <vt:lpstr>DATE</vt:lpstr>
      <vt:lpstr>Microsoft Excel Worksheet</vt:lpstr>
      <vt:lpstr>PowerPoint Presentation</vt:lpstr>
      <vt:lpstr>Venue</vt:lpstr>
      <vt:lpstr>PowerPoint Presentation</vt:lpstr>
      <vt:lpstr>Call for Paper / Exhibition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2014-02-11T11:44:44Z</dcterms:created>
  <dcterms:modified xsi:type="dcterms:W3CDTF">2018-06-23T07:22:03Z</dcterms:modified>
</cp:coreProperties>
</file>