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491" r:id="rId2"/>
    <p:sldId id="487" r:id="rId3"/>
    <p:sldId id="493" r:id="rId4"/>
    <p:sldId id="492" r:id="rId5"/>
    <p:sldId id="495" r:id="rId6"/>
  </p:sldIdLst>
  <p:sldSz cx="9144000" cy="6858000" type="screen4x3"/>
  <p:notesSz cx="6858000" cy="9144000"/>
  <p:defaultTextStyle>
    <a:lvl1pPr>
      <a:defRPr sz="2400" b="1">
        <a:latin typeface="Calibri"/>
        <a:ea typeface="Calibri"/>
        <a:cs typeface="Calibri"/>
        <a:sym typeface="Calibri"/>
      </a:defRPr>
    </a:lvl1pPr>
    <a:lvl2pPr indent="457200">
      <a:defRPr sz="2400" b="1">
        <a:latin typeface="Calibri"/>
        <a:ea typeface="Calibri"/>
        <a:cs typeface="Calibri"/>
        <a:sym typeface="Calibri"/>
      </a:defRPr>
    </a:lvl2pPr>
    <a:lvl3pPr indent="914400">
      <a:defRPr sz="2400" b="1">
        <a:latin typeface="Calibri"/>
        <a:ea typeface="Calibri"/>
        <a:cs typeface="Calibri"/>
        <a:sym typeface="Calibri"/>
      </a:defRPr>
    </a:lvl3pPr>
    <a:lvl4pPr indent="1371600">
      <a:defRPr sz="2400" b="1">
        <a:latin typeface="Calibri"/>
        <a:ea typeface="Calibri"/>
        <a:cs typeface="Calibri"/>
        <a:sym typeface="Calibri"/>
      </a:defRPr>
    </a:lvl4pPr>
    <a:lvl5pPr indent="1828800">
      <a:defRPr sz="2400" b="1">
        <a:latin typeface="Calibri"/>
        <a:ea typeface="Calibri"/>
        <a:cs typeface="Calibri"/>
        <a:sym typeface="Calibri"/>
      </a:defRPr>
    </a:lvl5pPr>
    <a:lvl6pPr indent="2286000">
      <a:defRPr sz="2400" b="1">
        <a:latin typeface="Calibri"/>
        <a:ea typeface="Calibri"/>
        <a:cs typeface="Calibri"/>
        <a:sym typeface="Calibri"/>
      </a:defRPr>
    </a:lvl6pPr>
    <a:lvl7pPr indent="2743200">
      <a:defRPr sz="2400" b="1">
        <a:latin typeface="Calibri"/>
        <a:ea typeface="Calibri"/>
        <a:cs typeface="Calibri"/>
        <a:sym typeface="Calibri"/>
      </a:defRPr>
    </a:lvl7pPr>
    <a:lvl8pPr indent="3200400">
      <a:defRPr sz="2400" b="1">
        <a:latin typeface="Calibri"/>
        <a:ea typeface="Calibri"/>
        <a:cs typeface="Calibri"/>
        <a:sym typeface="Calibri"/>
      </a:defRPr>
    </a:lvl8pPr>
    <a:lvl9pPr indent="3657600">
      <a:defRPr sz="2400" b="1">
        <a:latin typeface="Calibri"/>
        <a:ea typeface="Calibri"/>
        <a:cs typeface="Calibri"/>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solidFill>
                <a:srgbClr val="8064A2"/>
              </a:solidFill>
              <a:prstDash val="solid"/>
              <a:bevel/>
            </a:ln>
          </a:top>
          <a:bottom>
            <a:ln w="12700" cap="flat">
              <a:solidFill>
                <a:srgbClr val="8064A2"/>
              </a:solidFill>
              <a:prstDash val="solid"/>
              <a:bevel/>
            </a:ln>
          </a:bottom>
          <a:insideH>
            <a:ln w="12700" cap="flat">
              <a:solidFill>
                <a:srgbClr val="8064A2"/>
              </a:solidFill>
              <a:prstDash val="solid"/>
              <a:bevel/>
            </a:ln>
          </a:insideH>
          <a:insideV>
            <a:ln w="12700" cap="flat">
              <a:noFill/>
              <a:miter lim="400000"/>
            </a:ln>
          </a:insideV>
        </a:tcBdr>
        <a:fill>
          <a:solidFill>
            <a:srgbClr val="ECEAF0"/>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8064A2"/>
              </a:solidFill>
              <a:prstDash val="solid"/>
              <a:bevel/>
            </a:ln>
          </a:left>
          <a:right>
            <a:ln w="12700" cap="flat">
              <a:noFill/>
              <a:miter lim="400000"/>
            </a:ln>
          </a:right>
          <a:top>
            <a:ln w="12700" cap="flat">
              <a:solidFill>
                <a:srgbClr val="8064A2"/>
              </a:solidFill>
              <a:prstDash val="solid"/>
              <a:bevel/>
            </a:ln>
          </a:top>
          <a:bottom>
            <a:ln w="12700" cap="flat">
              <a:solidFill>
                <a:srgbClr val="8064A2"/>
              </a:solidFill>
              <a:prstDash val="solid"/>
              <a:bevel/>
            </a:ln>
          </a:bottom>
          <a:insideH>
            <a:ln w="12700" cap="flat">
              <a:solidFill>
                <a:srgbClr val="8064A2"/>
              </a:solidFill>
              <a:prstDash val="solid"/>
              <a:bevel/>
            </a:ln>
          </a:insideH>
          <a:insideV>
            <a:ln w="12700" cap="flat">
              <a:solidFill>
                <a:srgbClr val="8064A2"/>
              </a:solidFill>
              <a:prstDash val="solid"/>
              <a:bevel/>
            </a:ln>
          </a:insideV>
        </a:tcBdr>
        <a:fill>
          <a:solidFill>
            <a:srgbClr val="ECEAF0"/>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8064A2"/>
              </a:solidFill>
              <a:prstDash val="solid"/>
              <a:bevel/>
            </a:ln>
          </a:top>
          <a:bottom>
            <a:ln w="12700" cap="flat">
              <a:solidFill>
                <a:srgbClr val="8064A2"/>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solidFill>
                <a:srgbClr val="8064A2"/>
              </a:solidFill>
              <a:prstDash val="solid"/>
              <a:bevel/>
            </a:ln>
          </a:top>
          <a:bottom>
            <a:ln w="12700" cap="flat">
              <a:solidFill>
                <a:srgbClr val="8064A2"/>
              </a:solidFill>
              <a:prstDash val="solid"/>
              <a:bevel/>
            </a:ln>
          </a:bottom>
          <a:insideH>
            <a:ln w="12700" cap="flat">
              <a:noFill/>
              <a:miter lim="400000"/>
            </a:ln>
          </a:insideH>
          <a:insideV>
            <a:ln w="12700" cap="flat">
              <a:noFill/>
              <a:miter lim="400000"/>
            </a:ln>
          </a:insideV>
        </a:tcBdr>
        <a:fill>
          <a:solidFill>
            <a:srgbClr val="8064A2"/>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55" autoAdjust="0"/>
    <p:restoredTop sz="94602" autoAdjust="0"/>
  </p:normalViewPr>
  <p:slideViewPr>
    <p:cSldViewPr>
      <p:cViewPr varScale="1">
        <p:scale>
          <a:sx n="102" d="100"/>
          <a:sy n="102" d="100"/>
        </p:scale>
        <p:origin x="-95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notesViewPr>
    <p:cSldViewPr>
      <p:cViewPr varScale="1">
        <p:scale>
          <a:sx n="78" d="100"/>
          <a:sy n="78" d="100"/>
        </p:scale>
        <p:origin x="-289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2" name="Shape 92"/>
          <p:cNvSpPr>
            <a:spLocks noGrp="1" noRot="1" noChangeAspect="1"/>
          </p:cNvSpPr>
          <p:nvPr>
            <p:ph type="sldImg"/>
          </p:nvPr>
        </p:nvSpPr>
        <p:spPr>
          <a:xfrm>
            <a:off x="1143000" y="685800"/>
            <a:ext cx="4572000" cy="3429000"/>
          </a:xfrm>
          <a:prstGeom prst="rect">
            <a:avLst/>
          </a:prstGeom>
        </p:spPr>
        <p:txBody>
          <a:bodyPr/>
          <a:lstStyle/>
          <a:p>
            <a:pPr lvl="0"/>
            <a:endParaRPr dirty="0"/>
          </a:p>
        </p:txBody>
      </p:sp>
      <p:sp>
        <p:nvSpPr>
          <p:cNvPr id="93" name="Shape 93"/>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049136852"/>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985" eaLnBrk="0" hangingPunct="0">
              <a:defRPr b="1">
                <a:solidFill>
                  <a:schemeClr val="tx1"/>
                </a:solidFill>
                <a:latin typeface="Arial" charset="0"/>
                <a:ea typeface="ＭＳ Ｐゴシック" charset="0"/>
                <a:cs typeface="Arial" charset="0"/>
              </a:defRPr>
            </a:lvl1pPr>
            <a:lvl2pPr marL="696739" indent="-267976" defTabSz="928985" eaLnBrk="0" hangingPunct="0">
              <a:defRPr b="1">
                <a:solidFill>
                  <a:schemeClr val="tx1"/>
                </a:solidFill>
                <a:latin typeface="Arial" charset="0"/>
                <a:ea typeface="Arial" charset="0"/>
                <a:cs typeface="Arial" charset="0"/>
              </a:defRPr>
            </a:lvl2pPr>
            <a:lvl3pPr marL="1071905" indent="-214381" defTabSz="928985" eaLnBrk="0" hangingPunct="0">
              <a:defRPr b="1">
                <a:solidFill>
                  <a:schemeClr val="tx1"/>
                </a:solidFill>
                <a:latin typeface="Arial" charset="0"/>
                <a:ea typeface="Arial" charset="0"/>
                <a:cs typeface="Arial" charset="0"/>
              </a:defRPr>
            </a:lvl3pPr>
            <a:lvl4pPr marL="1500668" indent="-214381" defTabSz="928985" eaLnBrk="0" hangingPunct="0">
              <a:defRPr b="1">
                <a:solidFill>
                  <a:schemeClr val="tx1"/>
                </a:solidFill>
                <a:latin typeface="Arial" charset="0"/>
                <a:ea typeface="Arial" charset="0"/>
                <a:cs typeface="Arial" charset="0"/>
              </a:defRPr>
            </a:lvl4pPr>
            <a:lvl5pPr marL="1929430" indent="-214381" defTabSz="928985" eaLnBrk="0" hangingPunct="0">
              <a:defRPr b="1">
                <a:solidFill>
                  <a:schemeClr val="tx1"/>
                </a:solidFill>
                <a:latin typeface="Arial" charset="0"/>
                <a:ea typeface="Arial" charset="0"/>
                <a:cs typeface="Arial" charset="0"/>
              </a:defRPr>
            </a:lvl5pPr>
            <a:lvl6pPr marL="2358192" indent="-214381" defTabSz="928985" eaLnBrk="0" fontAlgn="base" hangingPunct="0">
              <a:spcBef>
                <a:spcPct val="0"/>
              </a:spcBef>
              <a:spcAft>
                <a:spcPct val="0"/>
              </a:spcAft>
              <a:defRPr b="1">
                <a:solidFill>
                  <a:schemeClr val="tx1"/>
                </a:solidFill>
                <a:latin typeface="Arial" charset="0"/>
                <a:ea typeface="Arial" charset="0"/>
                <a:cs typeface="Arial" charset="0"/>
              </a:defRPr>
            </a:lvl6pPr>
            <a:lvl7pPr marL="2786954" indent="-214381" defTabSz="928985" eaLnBrk="0" fontAlgn="base" hangingPunct="0">
              <a:spcBef>
                <a:spcPct val="0"/>
              </a:spcBef>
              <a:spcAft>
                <a:spcPct val="0"/>
              </a:spcAft>
              <a:defRPr b="1">
                <a:solidFill>
                  <a:schemeClr val="tx1"/>
                </a:solidFill>
                <a:latin typeface="Arial" charset="0"/>
                <a:ea typeface="Arial" charset="0"/>
                <a:cs typeface="Arial" charset="0"/>
              </a:defRPr>
            </a:lvl7pPr>
            <a:lvl8pPr marL="3215716" indent="-214381" defTabSz="928985" eaLnBrk="0" fontAlgn="base" hangingPunct="0">
              <a:spcBef>
                <a:spcPct val="0"/>
              </a:spcBef>
              <a:spcAft>
                <a:spcPct val="0"/>
              </a:spcAft>
              <a:defRPr b="1">
                <a:solidFill>
                  <a:schemeClr val="tx1"/>
                </a:solidFill>
                <a:latin typeface="Arial" charset="0"/>
                <a:ea typeface="Arial" charset="0"/>
                <a:cs typeface="Arial" charset="0"/>
              </a:defRPr>
            </a:lvl8pPr>
            <a:lvl9pPr marL="3644478" indent="-214381" defTabSz="928985" eaLnBrk="0" fontAlgn="base" hangingPunct="0">
              <a:spcBef>
                <a:spcPct val="0"/>
              </a:spcBef>
              <a:spcAft>
                <a:spcPct val="0"/>
              </a:spcAft>
              <a:defRPr b="1">
                <a:solidFill>
                  <a:schemeClr val="tx1"/>
                </a:solidFill>
                <a:latin typeface="Arial" charset="0"/>
                <a:ea typeface="Arial" charset="0"/>
                <a:cs typeface="Arial" charset="0"/>
              </a:defRPr>
            </a:lvl9pPr>
          </a:lstStyle>
          <a:p>
            <a:pPr eaLnBrk="1" hangingPunct="1"/>
            <a:r>
              <a:rPr lang="en-US" b="0">
                <a:solidFill>
                  <a:prstClr val="black"/>
                </a:solidFill>
              </a:rPr>
              <a:t>GTO2003EXT.ppt</a:t>
            </a:r>
          </a:p>
        </p:txBody>
      </p:sp>
      <p:sp>
        <p:nvSpPr>
          <p:cNvPr id="17411" name="Rectangle 3"/>
          <p:cNvSpPr>
            <a:spLocks noGrp="1" noChangeArrowheads="1"/>
          </p:cNvSpPr>
          <p:nvPr>
            <p:ph type="dt" sz="quarter" idx="1"/>
          </p:nvPr>
        </p:nvSpPr>
        <p:spPr>
          <a:xfrm>
            <a:off x="3884613" y="0"/>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985" eaLnBrk="0" hangingPunct="0">
              <a:defRPr b="1">
                <a:solidFill>
                  <a:schemeClr val="tx1"/>
                </a:solidFill>
                <a:latin typeface="Arial" charset="0"/>
                <a:ea typeface="ＭＳ Ｐゴシック" charset="0"/>
                <a:cs typeface="Arial" charset="0"/>
              </a:defRPr>
            </a:lvl1pPr>
            <a:lvl2pPr marL="696739" indent="-267976" defTabSz="928985" eaLnBrk="0" hangingPunct="0">
              <a:defRPr b="1">
                <a:solidFill>
                  <a:schemeClr val="tx1"/>
                </a:solidFill>
                <a:latin typeface="Arial" charset="0"/>
                <a:ea typeface="Arial" charset="0"/>
                <a:cs typeface="Arial" charset="0"/>
              </a:defRPr>
            </a:lvl2pPr>
            <a:lvl3pPr marL="1071905" indent="-214381" defTabSz="928985" eaLnBrk="0" hangingPunct="0">
              <a:defRPr b="1">
                <a:solidFill>
                  <a:schemeClr val="tx1"/>
                </a:solidFill>
                <a:latin typeface="Arial" charset="0"/>
                <a:ea typeface="Arial" charset="0"/>
                <a:cs typeface="Arial" charset="0"/>
              </a:defRPr>
            </a:lvl3pPr>
            <a:lvl4pPr marL="1500668" indent="-214381" defTabSz="928985" eaLnBrk="0" hangingPunct="0">
              <a:defRPr b="1">
                <a:solidFill>
                  <a:schemeClr val="tx1"/>
                </a:solidFill>
                <a:latin typeface="Arial" charset="0"/>
                <a:ea typeface="Arial" charset="0"/>
                <a:cs typeface="Arial" charset="0"/>
              </a:defRPr>
            </a:lvl4pPr>
            <a:lvl5pPr marL="1929430" indent="-214381" defTabSz="928985" eaLnBrk="0" hangingPunct="0">
              <a:defRPr b="1">
                <a:solidFill>
                  <a:schemeClr val="tx1"/>
                </a:solidFill>
                <a:latin typeface="Arial" charset="0"/>
                <a:ea typeface="Arial" charset="0"/>
                <a:cs typeface="Arial" charset="0"/>
              </a:defRPr>
            </a:lvl5pPr>
            <a:lvl6pPr marL="2358192" indent="-214381" defTabSz="928985" eaLnBrk="0" fontAlgn="base" hangingPunct="0">
              <a:spcBef>
                <a:spcPct val="0"/>
              </a:spcBef>
              <a:spcAft>
                <a:spcPct val="0"/>
              </a:spcAft>
              <a:defRPr b="1">
                <a:solidFill>
                  <a:schemeClr val="tx1"/>
                </a:solidFill>
                <a:latin typeface="Arial" charset="0"/>
                <a:ea typeface="Arial" charset="0"/>
                <a:cs typeface="Arial" charset="0"/>
              </a:defRPr>
            </a:lvl6pPr>
            <a:lvl7pPr marL="2786954" indent="-214381" defTabSz="928985" eaLnBrk="0" fontAlgn="base" hangingPunct="0">
              <a:spcBef>
                <a:spcPct val="0"/>
              </a:spcBef>
              <a:spcAft>
                <a:spcPct val="0"/>
              </a:spcAft>
              <a:defRPr b="1">
                <a:solidFill>
                  <a:schemeClr val="tx1"/>
                </a:solidFill>
                <a:latin typeface="Arial" charset="0"/>
                <a:ea typeface="Arial" charset="0"/>
                <a:cs typeface="Arial" charset="0"/>
              </a:defRPr>
            </a:lvl7pPr>
            <a:lvl8pPr marL="3215716" indent="-214381" defTabSz="928985" eaLnBrk="0" fontAlgn="base" hangingPunct="0">
              <a:spcBef>
                <a:spcPct val="0"/>
              </a:spcBef>
              <a:spcAft>
                <a:spcPct val="0"/>
              </a:spcAft>
              <a:defRPr b="1">
                <a:solidFill>
                  <a:schemeClr val="tx1"/>
                </a:solidFill>
                <a:latin typeface="Arial" charset="0"/>
                <a:ea typeface="Arial" charset="0"/>
                <a:cs typeface="Arial" charset="0"/>
              </a:defRPr>
            </a:lvl8pPr>
            <a:lvl9pPr marL="3644478" indent="-214381" defTabSz="928985" eaLnBrk="0" fontAlgn="base" hangingPunct="0">
              <a:spcBef>
                <a:spcPct val="0"/>
              </a:spcBef>
              <a:spcAft>
                <a:spcPct val="0"/>
              </a:spcAft>
              <a:defRPr b="1">
                <a:solidFill>
                  <a:schemeClr val="tx1"/>
                </a:solidFill>
                <a:latin typeface="Arial" charset="0"/>
                <a:ea typeface="Arial" charset="0"/>
                <a:cs typeface="Arial" charset="0"/>
              </a:defRPr>
            </a:lvl9pPr>
          </a:lstStyle>
          <a:p>
            <a:pPr eaLnBrk="1" hangingPunct="1"/>
            <a:fld id="{1F399C65-2705-BC47-BA78-9170500B55D9}" type="datetime1">
              <a:rPr lang="en-US" b="0">
                <a:solidFill>
                  <a:prstClr val="black"/>
                </a:solidFill>
              </a:rPr>
              <a:pPr eaLnBrk="1" hangingPunct="1"/>
              <a:t>6/5/2016</a:t>
            </a:fld>
            <a:endParaRPr lang="en-US" b="0">
              <a:solidFill>
                <a:prstClr val="black"/>
              </a:solidFill>
            </a:endParaRPr>
          </a:p>
        </p:txBody>
      </p:sp>
      <p:sp>
        <p:nvSpPr>
          <p:cNvPr id="17412" name="Rectangle 7"/>
          <p:cNvSpPr>
            <a:spLocks noGrp="1" noChangeArrowheads="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985" eaLnBrk="0" hangingPunct="0">
              <a:defRPr b="1">
                <a:solidFill>
                  <a:schemeClr val="tx1"/>
                </a:solidFill>
                <a:latin typeface="Arial" charset="0"/>
                <a:ea typeface="ＭＳ Ｐゴシック" charset="0"/>
                <a:cs typeface="Arial" charset="0"/>
              </a:defRPr>
            </a:lvl1pPr>
            <a:lvl2pPr marL="696739" indent="-267976" defTabSz="928985" eaLnBrk="0" hangingPunct="0">
              <a:defRPr b="1">
                <a:solidFill>
                  <a:schemeClr val="tx1"/>
                </a:solidFill>
                <a:latin typeface="Arial" charset="0"/>
                <a:ea typeface="Arial" charset="0"/>
                <a:cs typeface="Arial" charset="0"/>
              </a:defRPr>
            </a:lvl2pPr>
            <a:lvl3pPr marL="1071905" indent="-214381" defTabSz="928985" eaLnBrk="0" hangingPunct="0">
              <a:defRPr b="1">
                <a:solidFill>
                  <a:schemeClr val="tx1"/>
                </a:solidFill>
                <a:latin typeface="Arial" charset="0"/>
                <a:ea typeface="Arial" charset="0"/>
                <a:cs typeface="Arial" charset="0"/>
              </a:defRPr>
            </a:lvl3pPr>
            <a:lvl4pPr marL="1500668" indent="-214381" defTabSz="928985" eaLnBrk="0" hangingPunct="0">
              <a:defRPr b="1">
                <a:solidFill>
                  <a:schemeClr val="tx1"/>
                </a:solidFill>
                <a:latin typeface="Arial" charset="0"/>
                <a:ea typeface="Arial" charset="0"/>
                <a:cs typeface="Arial" charset="0"/>
              </a:defRPr>
            </a:lvl4pPr>
            <a:lvl5pPr marL="1929430" indent="-214381" defTabSz="928985" eaLnBrk="0" hangingPunct="0">
              <a:defRPr b="1">
                <a:solidFill>
                  <a:schemeClr val="tx1"/>
                </a:solidFill>
                <a:latin typeface="Arial" charset="0"/>
                <a:ea typeface="Arial" charset="0"/>
                <a:cs typeface="Arial" charset="0"/>
              </a:defRPr>
            </a:lvl5pPr>
            <a:lvl6pPr marL="2358192" indent="-214381" defTabSz="928985" eaLnBrk="0" fontAlgn="base" hangingPunct="0">
              <a:spcBef>
                <a:spcPct val="0"/>
              </a:spcBef>
              <a:spcAft>
                <a:spcPct val="0"/>
              </a:spcAft>
              <a:defRPr b="1">
                <a:solidFill>
                  <a:schemeClr val="tx1"/>
                </a:solidFill>
                <a:latin typeface="Arial" charset="0"/>
                <a:ea typeface="Arial" charset="0"/>
                <a:cs typeface="Arial" charset="0"/>
              </a:defRPr>
            </a:lvl6pPr>
            <a:lvl7pPr marL="2786954" indent="-214381" defTabSz="928985" eaLnBrk="0" fontAlgn="base" hangingPunct="0">
              <a:spcBef>
                <a:spcPct val="0"/>
              </a:spcBef>
              <a:spcAft>
                <a:spcPct val="0"/>
              </a:spcAft>
              <a:defRPr b="1">
                <a:solidFill>
                  <a:schemeClr val="tx1"/>
                </a:solidFill>
                <a:latin typeface="Arial" charset="0"/>
                <a:ea typeface="Arial" charset="0"/>
                <a:cs typeface="Arial" charset="0"/>
              </a:defRPr>
            </a:lvl7pPr>
            <a:lvl8pPr marL="3215716" indent="-214381" defTabSz="928985" eaLnBrk="0" fontAlgn="base" hangingPunct="0">
              <a:spcBef>
                <a:spcPct val="0"/>
              </a:spcBef>
              <a:spcAft>
                <a:spcPct val="0"/>
              </a:spcAft>
              <a:defRPr b="1">
                <a:solidFill>
                  <a:schemeClr val="tx1"/>
                </a:solidFill>
                <a:latin typeface="Arial" charset="0"/>
                <a:ea typeface="Arial" charset="0"/>
                <a:cs typeface="Arial" charset="0"/>
              </a:defRPr>
            </a:lvl8pPr>
            <a:lvl9pPr marL="3644478" indent="-214381" defTabSz="928985" eaLnBrk="0" fontAlgn="base" hangingPunct="0">
              <a:spcBef>
                <a:spcPct val="0"/>
              </a:spcBef>
              <a:spcAft>
                <a:spcPct val="0"/>
              </a:spcAft>
              <a:defRPr b="1">
                <a:solidFill>
                  <a:schemeClr val="tx1"/>
                </a:solidFill>
                <a:latin typeface="Arial" charset="0"/>
                <a:ea typeface="Arial" charset="0"/>
                <a:cs typeface="Arial" charset="0"/>
              </a:defRPr>
            </a:lvl9pPr>
          </a:lstStyle>
          <a:p>
            <a:pPr eaLnBrk="1" hangingPunct="1"/>
            <a:fld id="{2B764D49-D396-2645-B596-AE27B96056A9}" type="slidenum">
              <a:rPr lang="en-US" b="0">
                <a:solidFill>
                  <a:prstClr val="black"/>
                </a:solidFill>
              </a:rPr>
              <a:pPr eaLnBrk="1" hangingPunct="1"/>
              <a:t>1</a:t>
            </a:fld>
            <a:endParaRPr lang="en-US" b="0">
              <a:solidFill>
                <a:prstClr val="black"/>
              </a:solidFill>
            </a:endParaRPr>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s-ES">
              <a:latin typeface="Arial" charset="0"/>
              <a:ea typeface="MS PGothic" charset="0"/>
            </a:endParaRPr>
          </a:p>
        </p:txBody>
      </p:sp>
    </p:spTree>
    <p:extLst>
      <p:ext uri="{BB962C8B-B14F-4D97-AF65-F5344CB8AC3E}">
        <p14:creationId xmlns:p14="http://schemas.microsoft.com/office/powerpoint/2010/main" val="42015733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6" name="Shape 16"/>
          <p:cNvSpPr>
            <a:spLocks noGrp="1"/>
          </p:cNvSpPr>
          <p:nvPr>
            <p:ph type="title"/>
          </p:nvPr>
        </p:nvSpPr>
        <p:spPr>
          <a:xfrm>
            <a:off x="152400" y="304800"/>
            <a:ext cx="8229600" cy="609600"/>
          </a:xfrm>
          <a:prstGeom prst="rect">
            <a:avLst/>
          </a:prstGeom>
        </p:spPr>
        <p:txBody>
          <a:bodyPr>
            <a:normAutofit/>
          </a:bodyPr>
          <a:lstStyle>
            <a:lvl1pPr algn="l" defTabSz="457200">
              <a:defRPr sz="3600">
                <a:solidFill>
                  <a:srgbClr val="000000"/>
                </a:solidFill>
                <a:latin typeface="Calibri"/>
                <a:ea typeface="Calibri"/>
                <a:cs typeface="Calibri"/>
                <a:sym typeface="Calibri"/>
              </a:defRPr>
            </a:lvl1pPr>
          </a:lstStyle>
          <a:p>
            <a:pPr lvl="0">
              <a:defRPr sz="1800"/>
            </a:pPr>
            <a:r>
              <a:rPr sz="3600" dirty="0"/>
              <a:t>Title Text</a:t>
            </a:r>
          </a:p>
        </p:txBody>
      </p:sp>
      <p:sp>
        <p:nvSpPr>
          <p:cNvPr id="17" name="Shape 17"/>
          <p:cNvSpPr>
            <a:spLocks noGrp="1"/>
          </p:cNvSpPr>
          <p:nvPr>
            <p:ph type="body" idx="1"/>
          </p:nvPr>
        </p:nvSpPr>
        <p:spPr>
          <a:xfrm>
            <a:off x="457200" y="1371600"/>
            <a:ext cx="8229600" cy="5486400"/>
          </a:xfrm>
          <a:prstGeom prst="rect">
            <a:avLst/>
          </a:prstGeom>
        </p:spPr>
        <p:txBody>
          <a:bodyPr>
            <a:normAutofit/>
          </a:bodyPr>
          <a:lstStyle>
            <a:lvl1pPr defTabSz="457200">
              <a:spcBef>
                <a:spcPts val="600"/>
              </a:spcBef>
              <a:buSzPct val="100000"/>
              <a:buFont typeface="Arial"/>
              <a:buChar char="•"/>
              <a:defRPr sz="2800">
                <a:solidFill>
                  <a:srgbClr val="000000"/>
                </a:solidFill>
                <a:latin typeface="Calibri"/>
                <a:ea typeface="Calibri"/>
                <a:cs typeface="Calibri"/>
                <a:sym typeface="Calibri"/>
              </a:defRPr>
            </a:lvl1pPr>
            <a:lvl2pPr marL="671248" indent="-331523" defTabSz="457200">
              <a:spcBef>
                <a:spcPts val="600"/>
              </a:spcBef>
              <a:buFont typeface="Arial"/>
              <a:buChar char="–"/>
              <a:defRPr sz="2800">
                <a:solidFill>
                  <a:srgbClr val="000000"/>
                </a:solidFill>
                <a:latin typeface="Calibri"/>
                <a:ea typeface="Calibri"/>
                <a:cs typeface="Calibri"/>
                <a:sym typeface="Calibri"/>
              </a:defRPr>
            </a:lvl2pPr>
            <a:lvl3pPr marL="836613" indent="-322263" defTabSz="457200">
              <a:spcBef>
                <a:spcPts val="600"/>
              </a:spcBef>
              <a:buSzPct val="100000"/>
              <a:buFont typeface="Arial"/>
              <a:defRPr sz="2800">
                <a:solidFill>
                  <a:srgbClr val="000000"/>
                </a:solidFill>
                <a:latin typeface="Calibri"/>
                <a:ea typeface="Calibri"/>
                <a:cs typeface="Calibri"/>
                <a:sym typeface="Calibri"/>
              </a:defRPr>
            </a:lvl3pPr>
            <a:lvl4pPr marL="1016176" indent="-271638" defTabSz="457200">
              <a:spcBef>
                <a:spcPts val="600"/>
              </a:spcBef>
              <a:buSzPct val="100000"/>
              <a:buFont typeface="Arial"/>
              <a:buChar char="–"/>
              <a:defRPr sz="2800">
                <a:solidFill>
                  <a:srgbClr val="000000"/>
                </a:solidFill>
                <a:latin typeface="Calibri"/>
                <a:ea typeface="Calibri"/>
                <a:cs typeface="Calibri"/>
                <a:sym typeface="Calibri"/>
              </a:defRPr>
            </a:lvl4pPr>
            <a:lvl5pPr marL="1212145" indent="-358070" defTabSz="457200">
              <a:spcBef>
                <a:spcPts val="600"/>
              </a:spcBef>
              <a:buSzPct val="100000"/>
              <a:buFont typeface="Arial"/>
              <a:buChar char="»"/>
              <a:defRPr sz="2800">
                <a:solidFill>
                  <a:srgbClr val="000000"/>
                </a:solidFill>
                <a:latin typeface="Calibri"/>
                <a:ea typeface="Calibri"/>
                <a:cs typeface="Calibri"/>
                <a:sym typeface="Calibri"/>
              </a:defRPr>
            </a:lvl5pPr>
          </a:lstStyle>
          <a:p>
            <a:pPr lvl="0">
              <a:defRPr sz="1800"/>
            </a:pPr>
            <a:r>
              <a:rPr sz="2800" dirty="0"/>
              <a:t>Body Level One</a:t>
            </a:r>
          </a:p>
          <a:p>
            <a:pPr lvl="1">
              <a:defRPr sz="1800"/>
            </a:pPr>
            <a:r>
              <a:rPr sz="2800" dirty="0"/>
              <a:t>Body Level Two</a:t>
            </a:r>
          </a:p>
          <a:p>
            <a:pPr lvl="2">
              <a:defRPr sz="1800"/>
            </a:pPr>
            <a:r>
              <a:rPr sz="2800" dirty="0"/>
              <a:t>Body Level Three</a:t>
            </a:r>
          </a:p>
          <a:p>
            <a:pPr lvl="3">
              <a:defRPr sz="1800"/>
            </a:pPr>
            <a:r>
              <a:rPr sz="2800" dirty="0"/>
              <a:t>Body Level Four</a:t>
            </a:r>
          </a:p>
          <a:p>
            <a:pPr lvl="4">
              <a:defRPr sz="1800"/>
            </a:pPr>
            <a:r>
              <a:rPr sz="2800" dirty="0"/>
              <a:t>Body Level Five</a:t>
            </a:r>
          </a:p>
        </p:txBody>
      </p:sp>
      <p:sp>
        <p:nvSpPr>
          <p:cNvPr id="18" name="Shape 18"/>
          <p:cNvSpPr>
            <a:spLocks noGrp="1"/>
          </p:cNvSpPr>
          <p:nvPr>
            <p:ph type="sldNum" sz="quarter" idx="2"/>
          </p:nvPr>
        </p:nvSpPr>
        <p:spPr>
          <a:xfrm>
            <a:off x="8458200" y="6551929"/>
            <a:ext cx="457200" cy="231141"/>
          </a:xfrm>
          <a:prstGeom prst="rect">
            <a:avLst/>
          </a:prstGeom>
        </p:spPr>
        <p:txBody>
          <a:bodyPr/>
          <a:lstStyle>
            <a:lvl1pPr>
              <a:defRPr sz="1000" b="1">
                <a:solidFill>
                  <a:srgbClr val="888888"/>
                </a:solidFill>
                <a:latin typeface="Calibri"/>
                <a:ea typeface="Calibri"/>
                <a:cs typeface="Calibri"/>
                <a:sym typeface="Calibri"/>
              </a:defRPr>
            </a:lvl1pPr>
          </a:lstStyle>
          <a:p>
            <a:pPr lvl="0"/>
            <a:fld id="{86CB4B4D-7CA3-9044-876B-883B54F8677D}" type="slidenum">
              <a:rPr/>
              <a:pPr lvl="0"/>
              <a:t>‹#›</a:t>
            </a:fld>
            <a:endParaRPr dirty="0"/>
          </a:p>
        </p:txBody>
      </p:sp>
      <p:pic>
        <p:nvPicPr>
          <p:cNvPr id="9" name="image1.jpg" descr="CEDA_Logo"/>
          <p:cNvPicPr/>
          <p:nvPr userDrawn="1"/>
        </p:nvPicPr>
        <p:blipFill>
          <a:blip r:embed="rId2" cstate="print"/>
          <a:stretch>
            <a:fillRect/>
          </a:stretch>
        </p:blipFill>
        <p:spPr>
          <a:xfrm>
            <a:off x="6602812" y="76200"/>
            <a:ext cx="1588184" cy="351692"/>
          </a:xfrm>
          <a:prstGeom prst="rect">
            <a:avLst/>
          </a:prstGeom>
          <a:ln w="12700">
            <a:miter lim="400000"/>
          </a:ln>
        </p:spPr>
      </p:pic>
      <p:sp>
        <p:nvSpPr>
          <p:cNvPr id="11" name="TextBox 10"/>
          <p:cNvSpPr txBox="1"/>
          <p:nvPr userDrawn="1"/>
        </p:nvSpPr>
        <p:spPr>
          <a:xfrm>
            <a:off x="8199705" y="-9296"/>
            <a:ext cx="523218" cy="60959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scene3d>
              <a:camera prst="orthographicFront">
                <a:rot lat="0" lon="0" rev="1500000"/>
              </a:camera>
              <a:lightRig rig="threePt" dir="t"/>
            </a:scene3d>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400" b="1" i="0" u="none" strike="noStrike" cap="none" spc="0" normalizeH="0" baseline="0" dirty="0" smtClean="0">
                <a:ln>
                  <a:noFill/>
                </a:ln>
                <a:solidFill>
                  <a:srgbClr val="000099"/>
                </a:solidFill>
                <a:effectLst>
                  <a:outerShdw blurRad="38100" dist="38100" dir="2700000" algn="tl">
                    <a:srgbClr val="000000">
                      <a:alpha val="43137"/>
                    </a:srgbClr>
                  </a:outerShdw>
                </a:effectLst>
                <a:uFillTx/>
                <a:latin typeface="Calibri"/>
                <a:ea typeface="Calibri"/>
                <a:cs typeface="Calibri"/>
                <a:sym typeface="Calibri"/>
              </a:rPr>
              <a:t>June </a:t>
            </a:r>
            <a:br>
              <a:rPr kumimoji="0" lang="en-US" sz="1400" b="1" i="0" u="none" strike="noStrike" cap="none" spc="0" normalizeH="0" baseline="0" dirty="0" smtClean="0">
                <a:ln>
                  <a:noFill/>
                </a:ln>
                <a:solidFill>
                  <a:srgbClr val="000099"/>
                </a:solidFill>
                <a:effectLst>
                  <a:outerShdw blurRad="38100" dist="38100" dir="2700000" algn="tl">
                    <a:srgbClr val="000000">
                      <a:alpha val="43137"/>
                    </a:srgbClr>
                  </a:outerShdw>
                </a:effectLst>
                <a:uFillTx/>
                <a:latin typeface="Calibri"/>
                <a:ea typeface="Calibri"/>
                <a:cs typeface="Calibri"/>
                <a:sym typeface="Calibri"/>
              </a:rPr>
            </a:br>
            <a:r>
              <a:rPr kumimoji="0" lang="en-US" sz="1400" b="1" i="0" u="none" strike="noStrike" cap="none" spc="0" normalizeH="0" baseline="0" dirty="0" smtClean="0">
                <a:ln>
                  <a:noFill/>
                </a:ln>
                <a:solidFill>
                  <a:srgbClr val="000099"/>
                </a:solidFill>
                <a:effectLst>
                  <a:outerShdw blurRad="38100" dist="38100" dir="2700000" algn="tl">
                    <a:srgbClr val="000000">
                      <a:alpha val="43137"/>
                    </a:srgbClr>
                  </a:outerShdw>
                </a:effectLst>
                <a:uFillTx/>
                <a:latin typeface="Calibri"/>
                <a:ea typeface="Calibri"/>
                <a:cs typeface="Calibri"/>
                <a:sym typeface="Calibri"/>
              </a:rPr>
              <a:t>2016</a:t>
            </a:r>
            <a:endParaRPr kumimoji="0" lang="en-US" sz="1400" b="1" i="0" u="none" strike="noStrike" cap="none" spc="0" normalizeH="0" baseline="0" dirty="0">
              <a:ln>
                <a:noFill/>
              </a:ln>
              <a:solidFill>
                <a:srgbClr val="000099"/>
              </a:solidFill>
              <a:effectLst>
                <a:outerShdw blurRad="38100" dist="38100" dir="2700000" algn="tl">
                  <a:srgbClr val="000000">
                    <a:alpha val="43137"/>
                  </a:srgbClr>
                </a:outerShdw>
              </a:effectLst>
              <a:uFillTx/>
              <a:latin typeface="Calibri"/>
              <a:ea typeface="Calibri"/>
              <a:cs typeface="Calibri"/>
              <a:sym typeface="Calibri"/>
            </a:endParaRPr>
          </a:p>
        </p:txBody>
      </p:sp>
      <p:pic>
        <p:nvPicPr>
          <p:cNvPr id="2050"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667548" y="14653"/>
            <a:ext cx="445972" cy="4278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60" name="Shape 60"/>
          <p:cNvSpPr/>
          <p:nvPr/>
        </p:nvSpPr>
        <p:spPr>
          <a:xfrm>
            <a:off x="0" y="990600"/>
            <a:ext cx="9144000" cy="0"/>
          </a:xfrm>
          <a:prstGeom prst="line">
            <a:avLst/>
          </a:prstGeom>
          <a:ln w="38100">
            <a:solidFill>
              <a:srgbClr val="002D62"/>
            </a:solidFill>
            <a:round/>
          </a:ln>
        </p:spPr>
        <p:txBody>
          <a:bodyPr lIns="0" tIns="0" rIns="0" bIns="0"/>
          <a:lstStyle/>
          <a:p>
            <a:pPr lvl="0" defTabSz="457200">
              <a:defRPr sz="1200" b="0">
                <a:latin typeface="+mn-lt"/>
                <a:ea typeface="+mn-ea"/>
                <a:cs typeface="+mn-cs"/>
                <a:sym typeface="Helvetica"/>
              </a:defRPr>
            </a:pPr>
            <a:endParaRPr dirty="0"/>
          </a:p>
        </p:txBody>
      </p:sp>
      <p:sp>
        <p:nvSpPr>
          <p:cNvPr id="62" name="Shape 62"/>
          <p:cNvSpPr>
            <a:spLocks noGrp="1"/>
          </p:cNvSpPr>
          <p:nvPr>
            <p:ph type="title"/>
          </p:nvPr>
        </p:nvSpPr>
        <p:spPr>
          <a:xfrm>
            <a:off x="609600" y="0"/>
            <a:ext cx="7861300" cy="1066800"/>
          </a:xfrm>
          <a:prstGeom prst="rect">
            <a:avLst/>
          </a:prstGeom>
        </p:spPr>
        <p:txBody>
          <a:bodyPr/>
          <a:lstStyle>
            <a:lvl1pPr>
              <a:defRPr sz="3200"/>
            </a:lvl1pPr>
          </a:lstStyle>
          <a:p>
            <a:pPr lvl="0">
              <a:defRPr sz="1800">
                <a:solidFill>
                  <a:srgbClr val="000000"/>
                </a:solidFill>
              </a:defRPr>
            </a:pPr>
            <a:r>
              <a:rPr sz="3200">
                <a:solidFill>
                  <a:srgbClr val="002D62"/>
                </a:solidFill>
              </a:rPr>
              <a:t>Title Text</a:t>
            </a:r>
          </a:p>
        </p:txBody>
      </p:sp>
      <p:sp>
        <p:nvSpPr>
          <p:cNvPr id="63" name="Shape 63"/>
          <p:cNvSpPr>
            <a:spLocks noGrp="1"/>
          </p:cNvSpPr>
          <p:nvPr>
            <p:ph type="body" idx="1"/>
          </p:nvPr>
        </p:nvSpPr>
        <p:spPr>
          <a:xfrm>
            <a:off x="228600" y="1295400"/>
            <a:ext cx="4267200" cy="5562600"/>
          </a:xfrm>
          <a:prstGeom prst="rect">
            <a:avLst/>
          </a:prstGeom>
        </p:spPr>
        <p:txBody>
          <a:bodyPr/>
          <a:lstStyle>
            <a:lvl1pPr marL="342900" indent="-342900">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lvl="0">
              <a:defRPr sz="1800">
                <a:solidFill>
                  <a:srgbClr val="000000"/>
                </a:solidFill>
              </a:defRPr>
            </a:pPr>
            <a:r>
              <a:rPr sz="2800">
                <a:solidFill>
                  <a:srgbClr val="002D62"/>
                </a:solidFill>
              </a:rPr>
              <a:t>Body Level One</a:t>
            </a:r>
          </a:p>
          <a:p>
            <a:pPr lvl="1">
              <a:defRPr sz="1800">
                <a:solidFill>
                  <a:srgbClr val="000000"/>
                </a:solidFill>
              </a:defRPr>
            </a:pPr>
            <a:r>
              <a:rPr sz="2800">
                <a:solidFill>
                  <a:srgbClr val="002D62"/>
                </a:solidFill>
              </a:rPr>
              <a:t>Body Level Two</a:t>
            </a:r>
          </a:p>
          <a:p>
            <a:pPr lvl="2">
              <a:defRPr sz="1800">
                <a:solidFill>
                  <a:srgbClr val="000000"/>
                </a:solidFill>
              </a:defRPr>
            </a:pPr>
            <a:r>
              <a:rPr sz="2800">
                <a:solidFill>
                  <a:srgbClr val="002D62"/>
                </a:solidFill>
              </a:rPr>
              <a:t>Body Level Three</a:t>
            </a:r>
          </a:p>
          <a:p>
            <a:pPr lvl="3">
              <a:defRPr sz="1800">
                <a:solidFill>
                  <a:srgbClr val="000000"/>
                </a:solidFill>
              </a:defRPr>
            </a:pPr>
            <a:r>
              <a:rPr sz="2800">
                <a:solidFill>
                  <a:srgbClr val="002D62"/>
                </a:solidFill>
              </a:rPr>
              <a:t>Body Level Four</a:t>
            </a:r>
          </a:p>
          <a:p>
            <a:pPr lvl="4">
              <a:defRPr sz="1800">
                <a:solidFill>
                  <a:srgbClr val="000000"/>
                </a:solidFill>
              </a:defRPr>
            </a:pPr>
            <a:r>
              <a:rPr sz="2800">
                <a:solidFill>
                  <a:srgbClr val="002D62"/>
                </a:solidFill>
              </a:rPr>
              <a:t>Body Level Five</a:t>
            </a:r>
          </a:p>
        </p:txBody>
      </p:sp>
      <p:sp>
        <p:nvSpPr>
          <p:cNvPr id="64" name="Shape 64"/>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pic>
        <p:nvPicPr>
          <p:cNvPr id="7" name="image1.jpg" descr="CEDA_Logo"/>
          <p:cNvPicPr/>
          <p:nvPr userDrawn="1"/>
        </p:nvPicPr>
        <p:blipFill>
          <a:blip r:embed="rId2" cstate="print"/>
          <a:stretch>
            <a:fillRect/>
          </a:stretch>
        </p:blipFill>
        <p:spPr>
          <a:xfrm>
            <a:off x="2590800" y="6324601"/>
            <a:ext cx="2252592" cy="533399"/>
          </a:xfrm>
          <a:prstGeom prst="rect">
            <a:avLst/>
          </a:prstGeom>
          <a:ln w="12700">
            <a:miter lim="400000"/>
          </a:ln>
        </p:spPr>
      </p:pic>
      <p:pic>
        <p:nvPicPr>
          <p:cNvPr id="8" name="Picture 7" descr="52DAC_logo_med.png"/>
          <p:cNvPicPr>
            <a:picLocks noChangeAspect="1"/>
          </p:cNvPicPr>
          <p:nvPr userDrawn="1"/>
        </p:nvPicPr>
        <p:blipFill>
          <a:blip r:embed="rId3" cstate="print"/>
          <a:stretch>
            <a:fillRect/>
          </a:stretch>
        </p:blipFill>
        <p:spPr>
          <a:xfrm>
            <a:off x="5181600" y="6289438"/>
            <a:ext cx="533401" cy="538735"/>
          </a:xfrm>
          <a:prstGeom prst="rect">
            <a:avLst/>
          </a:prstGeom>
        </p:spPr>
      </p:pic>
      <p:sp>
        <p:nvSpPr>
          <p:cNvPr id="9" name="TextBox 8"/>
          <p:cNvSpPr txBox="1"/>
          <p:nvPr userDrawn="1"/>
        </p:nvSpPr>
        <p:spPr>
          <a:xfrm>
            <a:off x="4734582" y="6324008"/>
            <a:ext cx="523218" cy="61019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scene3d>
              <a:camera prst="orthographicFront">
                <a:rot lat="0" lon="0" rev="1500000"/>
              </a:camera>
              <a:lightRig rig="threePt" dir="t"/>
            </a:scene3d>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400" b="1" i="0" u="none" strike="noStrike" cap="none" spc="0" normalizeH="0" baseline="0" dirty="0" smtClean="0">
                <a:ln>
                  <a:noFill/>
                </a:ln>
                <a:solidFill>
                  <a:srgbClr val="000099"/>
                </a:solidFill>
                <a:effectLst>
                  <a:outerShdw blurRad="38100" dist="38100" dir="2700000" algn="tl">
                    <a:srgbClr val="000000">
                      <a:alpha val="43137"/>
                    </a:srgbClr>
                  </a:outerShdw>
                </a:effectLst>
                <a:uFillTx/>
                <a:latin typeface="Calibri"/>
                <a:ea typeface="Calibri"/>
                <a:cs typeface="Calibri"/>
                <a:sym typeface="Calibri"/>
              </a:rPr>
              <a:t> June   2015</a:t>
            </a:r>
            <a:endParaRPr kumimoji="0" lang="en-US" sz="1400" b="1" i="0" u="none" strike="noStrike" cap="none" spc="0" normalizeH="0" baseline="0" dirty="0">
              <a:ln>
                <a:noFill/>
              </a:ln>
              <a:solidFill>
                <a:srgbClr val="000099"/>
              </a:solidFill>
              <a:effectLst>
                <a:outerShdw blurRad="38100" dist="38100" dir="2700000" algn="tl">
                  <a:srgbClr val="000000">
                    <a:alpha val="43137"/>
                  </a:srgbClr>
                </a:outerShdw>
              </a:effectLst>
              <a:uFillTx/>
              <a:latin typeface="Calibri"/>
              <a:ea typeface="Calibri"/>
              <a:cs typeface="Calibri"/>
              <a:sym typeface="Calibri"/>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66" name="Shape 66"/>
          <p:cNvSpPr/>
          <p:nvPr/>
        </p:nvSpPr>
        <p:spPr>
          <a:xfrm>
            <a:off x="0" y="990600"/>
            <a:ext cx="9144000" cy="0"/>
          </a:xfrm>
          <a:prstGeom prst="line">
            <a:avLst/>
          </a:prstGeom>
          <a:ln w="38100">
            <a:solidFill>
              <a:srgbClr val="002D62"/>
            </a:solidFill>
            <a:round/>
          </a:ln>
        </p:spPr>
        <p:txBody>
          <a:bodyPr lIns="0" tIns="0" rIns="0" bIns="0"/>
          <a:lstStyle/>
          <a:p>
            <a:pPr lvl="0" defTabSz="457200">
              <a:defRPr sz="1200" b="0">
                <a:latin typeface="+mn-lt"/>
                <a:ea typeface="+mn-ea"/>
                <a:cs typeface="+mn-cs"/>
                <a:sym typeface="Helvetica"/>
              </a:defRPr>
            </a:pPr>
            <a:endParaRPr dirty="0"/>
          </a:p>
        </p:txBody>
      </p:sp>
      <p:sp>
        <p:nvSpPr>
          <p:cNvPr id="68" name="Shape 68"/>
          <p:cNvSpPr>
            <a:spLocks noGrp="1"/>
          </p:cNvSpPr>
          <p:nvPr>
            <p:ph type="title"/>
          </p:nvPr>
        </p:nvSpPr>
        <p:spPr>
          <a:xfrm>
            <a:off x="457200" y="76200"/>
            <a:ext cx="8229600" cy="1178656"/>
          </a:xfrm>
          <a:prstGeom prst="rect">
            <a:avLst/>
          </a:prstGeom>
        </p:spPr>
        <p:txBody>
          <a:bodyPr/>
          <a:lstStyle>
            <a:lvl1pPr>
              <a:defRPr sz="3200"/>
            </a:lvl1pPr>
          </a:lstStyle>
          <a:p>
            <a:pPr lvl="0">
              <a:defRPr sz="1800">
                <a:solidFill>
                  <a:srgbClr val="000000"/>
                </a:solidFill>
              </a:defRPr>
            </a:pPr>
            <a:r>
              <a:rPr sz="3200" dirty="0">
                <a:solidFill>
                  <a:srgbClr val="002D62"/>
                </a:solidFill>
              </a:rPr>
              <a:t>Title Text</a:t>
            </a:r>
          </a:p>
        </p:txBody>
      </p:sp>
      <p:sp>
        <p:nvSpPr>
          <p:cNvPr id="69" name="Shape 69"/>
          <p:cNvSpPr>
            <a:spLocks noGrp="1"/>
          </p:cNvSpPr>
          <p:nvPr>
            <p:ph type="body" idx="1"/>
          </p:nvPr>
        </p:nvSpPr>
        <p:spPr>
          <a:xfrm>
            <a:off x="457200" y="3451589"/>
            <a:ext cx="4040188" cy="739411"/>
          </a:xfrm>
          <a:prstGeom prst="rect">
            <a:avLst/>
          </a:prstGeom>
        </p:spPr>
        <p:txBody>
          <a:bodyPr anchor="b"/>
          <a:lstStyle>
            <a:lvl1pPr marL="0" indent="0">
              <a:buSzTx/>
              <a:buFontTx/>
              <a:buNone/>
              <a:defRPr b="1"/>
            </a:lvl1pPr>
            <a:lvl2pPr marL="0" indent="457200">
              <a:buSzTx/>
              <a:buFontTx/>
              <a:buNone/>
              <a:defRPr b="1"/>
            </a:lvl2pPr>
            <a:lvl3pPr marL="0" indent="914400">
              <a:buSzTx/>
              <a:buFontTx/>
              <a:buNone/>
              <a:defRPr b="1"/>
            </a:lvl3pPr>
            <a:lvl4pPr marL="0" indent="1371600">
              <a:buSzTx/>
              <a:buFontTx/>
              <a:buNone/>
              <a:defRPr b="1"/>
            </a:lvl4pPr>
            <a:lvl5pPr marL="0" indent="1828800">
              <a:buSzTx/>
              <a:buFontTx/>
              <a:buNone/>
              <a:defRPr b="1"/>
            </a:lvl5pPr>
          </a:lstStyle>
          <a:p>
            <a:pPr lvl="0">
              <a:defRPr sz="1800" b="0">
                <a:solidFill>
                  <a:srgbClr val="000000"/>
                </a:solidFill>
              </a:defRPr>
            </a:pPr>
            <a:r>
              <a:rPr sz="2400" b="1" dirty="0">
                <a:solidFill>
                  <a:srgbClr val="002D62"/>
                </a:solidFill>
              </a:rPr>
              <a:t>Body Level One</a:t>
            </a:r>
          </a:p>
          <a:p>
            <a:pPr lvl="1">
              <a:defRPr sz="1800" b="0">
                <a:solidFill>
                  <a:srgbClr val="000000"/>
                </a:solidFill>
              </a:defRPr>
            </a:pPr>
            <a:r>
              <a:rPr sz="2400" b="1" dirty="0">
                <a:solidFill>
                  <a:srgbClr val="002D62"/>
                </a:solidFill>
              </a:rPr>
              <a:t>Body Level Two</a:t>
            </a:r>
          </a:p>
          <a:p>
            <a:pPr lvl="2">
              <a:defRPr sz="1800" b="0">
                <a:solidFill>
                  <a:srgbClr val="000000"/>
                </a:solidFill>
              </a:defRPr>
            </a:pPr>
            <a:r>
              <a:rPr sz="2400" b="1" dirty="0">
                <a:solidFill>
                  <a:srgbClr val="002D62"/>
                </a:solidFill>
              </a:rPr>
              <a:t>Body Level Three</a:t>
            </a:r>
          </a:p>
          <a:p>
            <a:pPr lvl="3">
              <a:defRPr sz="1800" b="0">
                <a:solidFill>
                  <a:srgbClr val="000000"/>
                </a:solidFill>
              </a:defRPr>
            </a:pPr>
            <a:r>
              <a:rPr sz="2400" b="1" dirty="0">
                <a:solidFill>
                  <a:srgbClr val="002D62"/>
                </a:solidFill>
              </a:rPr>
              <a:t>Body Level Four</a:t>
            </a:r>
          </a:p>
          <a:p>
            <a:pPr lvl="4">
              <a:defRPr sz="1800" b="0">
                <a:solidFill>
                  <a:srgbClr val="000000"/>
                </a:solidFill>
              </a:defRPr>
            </a:pPr>
            <a:r>
              <a:rPr sz="2400" b="1" dirty="0">
                <a:solidFill>
                  <a:srgbClr val="002D62"/>
                </a:solidFill>
              </a:rPr>
              <a:t>Body Level Five</a:t>
            </a:r>
          </a:p>
        </p:txBody>
      </p:sp>
      <p:sp>
        <p:nvSpPr>
          <p:cNvPr id="70" name="Shape 70"/>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pic>
        <p:nvPicPr>
          <p:cNvPr id="7" name="image1.jpg" descr="CEDA_Logo"/>
          <p:cNvPicPr/>
          <p:nvPr userDrawn="1"/>
        </p:nvPicPr>
        <p:blipFill>
          <a:blip r:embed="rId2" cstate="print"/>
          <a:stretch>
            <a:fillRect/>
          </a:stretch>
        </p:blipFill>
        <p:spPr>
          <a:xfrm>
            <a:off x="2590800" y="6324601"/>
            <a:ext cx="2252592" cy="533399"/>
          </a:xfrm>
          <a:prstGeom prst="rect">
            <a:avLst/>
          </a:prstGeom>
          <a:ln w="12700">
            <a:miter lim="400000"/>
          </a:ln>
        </p:spPr>
      </p:pic>
      <p:pic>
        <p:nvPicPr>
          <p:cNvPr id="8" name="Picture 7" descr="52DAC_logo_med.png"/>
          <p:cNvPicPr>
            <a:picLocks noChangeAspect="1"/>
          </p:cNvPicPr>
          <p:nvPr userDrawn="1"/>
        </p:nvPicPr>
        <p:blipFill>
          <a:blip r:embed="rId3" cstate="print"/>
          <a:stretch>
            <a:fillRect/>
          </a:stretch>
        </p:blipFill>
        <p:spPr>
          <a:xfrm>
            <a:off x="5181600" y="6289438"/>
            <a:ext cx="533401" cy="538735"/>
          </a:xfrm>
          <a:prstGeom prst="rect">
            <a:avLst/>
          </a:prstGeom>
        </p:spPr>
      </p:pic>
      <p:sp>
        <p:nvSpPr>
          <p:cNvPr id="9" name="TextBox 8"/>
          <p:cNvSpPr txBox="1"/>
          <p:nvPr userDrawn="1"/>
        </p:nvSpPr>
        <p:spPr>
          <a:xfrm>
            <a:off x="4734582" y="6324008"/>
            <a:ext cx="523218" cy="61019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scene3d>
              <a:camera prst="orthographicFront">
                <a:rot lat="0" lon="0" rev="1500000"/>
              </a:camera>
              <a:lightRig rig="threePt" dir="t"/>
            </a:scene3d>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400" b="1" i="0" u="none" strike="noStrike" cap="none" spc="0" normalizeH="0" baseline="0" dirty="0" smtClean="0">
                <a:ln>
                  <a:noFill/>
                </a:ln>
                <a:solidFill>
                  <a:srgbClr val="000099"/>
                </a:solidFill>
                <a:effectLst>
                  <a:outerShdw blurRad="38100" dist="38100" dir="2700000" algn="tl">
                    <a:srgbClr val="000000">
                      <a:alpha val="43137"/>
                    </a:srgbClr>
                  </a:outerShdw>
                </a:effectLst>
                <a:uFillTx/>
                <a:latin typeface="Calibri"/>
                <a:ea typeface="Calibri"/>
                <a:cs typeface="Calibri"/>
                <a:sym typeface="Calibri"/>
              </a:rPr>
              <a:t> June   2015</a:t>
            </a:r>
            <a:endParaRPr kumimoji="0" lang="en-US" sz="1400" b="1" i="0" u="none" strike="noStrike" cap="none" spc="0" normalizeH="0" baseline="0" dirty="0">
              <a:ln>
                <a:noFill/>
              </a:ln>
              <a:solidFill>
                <a:srgbClr val="000099"/>
              </a:solidFill>
              <a:effectLst>
                <a:outerShdw blurRad="38100" dist="38100" dir="2700000" algn="tl">
                  <a:srgbClr val="000000">
                    <a:alpha val="43137"/>
                  </a:srgbClr>
                </a:outerShdw>
              </a:effectLst>
              <a:uFillTx/>
              <a:latin typeface="Calibri"/>
              <a:ea typeface="Calibri"/>
              <a:cs typeface="Calibri"/>
              <a:sym typeface="Calibri"/>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7" name="Shape 77"/>
          <p:cNvSpPr/>
          <p:nvPr/>
        </p:nvSpPr>
        <p:spPr>
          <a:xfrm>
            <a:off x="0" y="990600"/>
            <a:ext cx="9144000" cy="0"/>
          </a:xfrm>
          <a:prstGeom prst="line">
            <a:avLst/>
          </a:prstGeom>
          <a:ln w="38100">
            <a:solidFill>
              <a:srgbClr val="002D62"/>
            </a:solidFill>
            <a:round/>
          </a:ln>
        </p:spPr>
        <p:txBody>
          <a:bodyPr lIns="0" tIns="0" rIns="0" bIns="0"/>
          <a:lstStyle/>
          <a:p>
            <a:pPr lvl="0" defTabSz="457200">
              <a:defRPr sz="1200" b="0">
                <a:latin typeface="+mn-lt"/>
                <a:ea typeface="+mn-ea"/>
                <a:cs typeface="+mn-cs"/>
                <a:sym typeface="Helvetica"/>
              </a:defRPr>
            </a:pPr>
            <a:endParaRPr dirty="0"/>
          </a:p>
        </p:txBody>
      </p:sp>
      <p:sp>
        <p:nvSpPr>
          <p:cNvPr id="79" name="Shape 79"/>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pic>
        <p:nvPicPr>
          <p:cNvPr id="5" name="image1.jpg" descr="CEDA_Logo"/>
          <p:cNvPicPr/>
          <p:nvPr userDrawn="1"/>
        </p:nvPicPr>
        <p:blipFill>
          <a:blip r:embed="rId2" cstate="print"/>
          <a:stretch>
            <a:fillRect/>
          </a:stretch>
        </p:blipFill>
        <p:spPr>
          <a:xfrm>
            <a:off x="2590800" y="6324601"/>
            <a:ext cx="2252592" cy="533399"/>
          </a:xfrm>
          <a:prstGeom prst="rect">
            <a:avLst/>
          </a:prstGeom>
          <a:ln w="12700">
            <a:miter lim="400000"/>
          </a:ln>
        </p:spPr>
      </p:pic>
      <p:sp>
        <p:nvSpPr>
          <p:cNvPr id="7" name="TextBox 6"/>
          <p:cNvSpPr txBox="1"/>
          <p:nvPr userDrawn="1"/>
        </p:nvSpPr>
        <p:spPr>
          <a:xfrm>
            <a:off x="4734582" y="6324008"/>
            <a:ext cx="523218" cy="61019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scene3d>
              <a:camera prst="orthographicFront">
                <a:rot lat="0" lon="0" rev="1500000"/>
              </a:camera>
              <a:lightRig rig="threePt" dir="t"/>
            </a:scene3d>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400" b="1" i="0" u="none" strike="noStrike" cap="none" spc="0" normalizeH="0" baseline="0" dirty="0" smtClean="0">
                <a:ln>
                  <a:noFill/>
                </a:ln>
                <a:solidFill>
                  <a:srgbClr val="000099"/>
                </a:solidFill>
                <a:effectLst>
                  <a:outerShdw blurRad="38100" dist="38100" dir="2700000" algn="tl">
                    <a:srgbClr val="000000">
                      <a:alpha val="43137"/>
                    </a:srgbClr>
                  </a:outerShdw>
                </a:effectLst>
                <a:uFillTx/>
                <a:latin typeface="Calibri"/>
                <a:ea typeface="Calibri"/>
                <a:cs typeface="Calibri"/>
                <a:sym typeface="Calibri"/>
              </a:rPr>
              <a:t> June   </a:t>
            </a:r>
            <a:r>
              <a:rPr kumimoji="0" lang="en-US" sz="1400" b="1" i="0" u="none" strike="noStrike" cap="none" spc="0" normalizeH="0" baseline="0" dirty="0" smtClean="0">
                <a:ln>
                  <a:noFill/>
                </a:ln>
                <a:solidFill>
                  <a:srgbClr val="000099"/>
                </a:solidFill>
                <a:effectLst>
                  <a:outerShdw blurRad="38100" dist="38100" dir="2700000" algn="tl">
                    <a:srgbClr val="000000">
                      <a:alpha val="43137"/>
                    </a:srgbClr>
                  </a:outerShdw>
                </a:effectLst>
                <a:uFillTx/>
                <a:latin typeface="Calibri"/>
                <a:ea typeface="Calibri"/>
                <a:cs typeface="Calibri"/>
                <a:sym typeface="Calibri"/>
              </a:rPr>
              <a:t>2016</a:t>
            </a:r>
            <a:endParaRPr kumimoji="0" lang="en-US" sz="1400" b="1" i="0" u="none" strike="noStrike" cap="none" spc="0" normalizeH="0" baseline="0" dirty="0">
              <a:ln>
                <a:noFill/>
              </a:ln>
              <a:solidFill>
                <a:srgbClr val="000099"/>
              </a:solidFill>
              <a:effectLst>
                <a:outerShdw blurRad="38100" dist="38100" dir="2700000" algn="tl">
                  <a:srgbClr val="000000">
                    <a:alpha val="43137"/>
                  </a:srgbClr>
                </a:outerShdw>
              </a:effectLst>
              <a:uFillTx/>
              <a:latin typeface="Calibri"/>
              <a:ea typeface="Calibri"/>
              <a:cs typeface="Calibri"/>
              <a:sym typeface="Calibri"/>
            </a:endParaRPr>
          </a:p>
        </p:txBody>
      </p:sp>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5217" y="6067425"/>
            <a:ext cx="895350" cy="790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81" name="Shape 81"/>
          <p:cNvSpPr/>
          <p:nvPr/>
        </p:nvSpPr>
        <p:spPr>
          <a:xfrm>
            <a:off x="0" y="990600"/>
            <a:ext cx="9144000" cy="0"/>
          </a:xfrm>
          <a:prstGeom prst="line">
            <a:avLst/>
          </a:prstGeom>
          <a:ln w="38100">
            <a:solidFill>
              <a:srgbClr val="002D62"/>
            </a:solidFill>
            <a:round/>
          </a:ln>
        </p:spPr>
        <p:txBody>
          <a:bodyPr lIns="0" tIns="0" rIns="0" bIns="0"/>
          <a:lstStyle/>
          <a:p>
            <a:pPr lvl="0" defTabSz="457200">
              <a:defRPr sz="1200" b="0">
                <a:latin typeface="+mn-lt"/>
                <a:ea typeface="+mn-ea"/>
                <a:cs typeface="+mn-cs"/>
                <a:sym typeface="Helvetica"/>
              </a:defRPr>
            </a:pPr>
            <a:endParaRPr dirty="0"/>
          </a:p>
        </p:txBody>
      </p:sp>
      <p:sp>
        <p:nvSpPr>
          <p:cNvPr id="83" name="Shape 83"/>
          <p:cNvSpPr>
            <a:spLocks noGrp="1"/>
          </p:cNvSpPr>
          <p:nvPr>
            <p:ph type="title"/>
          </p:nvPr>
        </p:nvSpPr>
        <p:spPr>
          <a:xfrm>
            <a:off x="457200" y="0"/>
            <a:ext cx="3008314" cy="1435100"/>
          </a:xfrm>
          <a:prstGeom prst="rect">
            <a:avLst/>
          </a:prstGeom>
        </p:spPr>
        <p:txBody>
          <a:bodyPr anchor="b"/>
          <a:lstStyle>
            <a:lvl1pPr algn="l">
              <a:defRPr sz="2000" b="1"/>
            </a:lvl1pPr>
          </a:lstStyle>
          <a:p>
            <a:pPr lvl="0">
              <a:defRPr sz="1800" b="0">
                <a:solidFill>
                  <a:srgbClr val="000000"/>
                </a:solidFill>
              </a:defRPr>
            </a:pPr>
            <a:r>
              <a:rPr sz="2000" b="1">
                <a:solidFill>
                  <a:srgbClr val="002D62"/>
                </a:solidFill>
              </a:rPr>
              <a:t>Title Text</a:t>
            </a:r>
          </a:p>
        </p:txBody>
      </p:sp>
      <p:sp>
        <p:nvSpPr>
          <p:cNvPr id="84" name="Shape 84"/>
          <p:cNvSpPr>
            <a:spLocks noGrp="1"/>
          </p:cNvSpPr>
          <p:nvPr>
            <p:ph type="body" idx="1"/>
          </p:nvPr>
        </p:nvSpPr>
        <p:spPr>
          <a:xfrm>
            <a:off x="3575050" y="1035050"/>
            <a:ext cx="5111750" cy="5213350"/>
          </a:xfrm>
          <a:prstGeom prst="rect">
            <a:avLst/>
          </a:prstGeom>
        </p:spPr>
        <p:txBody>
          <a:bodyPr/>
          <a:lstStyle>
            <a:lvl1pPr marL="342900" indent="-342900">
              <a:spcBef>
                <a:spcPts val="700"/>
              </a:spcBef>
              <a:defRPr sz="3200"/>
            </a:lvl1pPr>
            <a:lvl2pPr marL="783771" indent="-326571">
              <a:spcBef>
                <a:spcPts val="700"/>
              </a:spcBef>
              <a:defRPr sz="3200"/>
            </a:lvl2pPr>
            <a:lvl3pPr marL="1219200" indent="-304800">
              <a:spcBef>
                <a:spcPts val="700"/>
              </a:spcBef>
              <a:defRPr sz="3200"/>
            </a:lvl3pPr>
            <a:lvl4pPr marL="1737360" indent="-365760">
              <a:spcBef>
                <a:spcPts val="700"/>
              </a:spcBef>
              <a:defRPr sz="3200"/>
            </a:lvl4pPr>
            <a:lvl5pPr marL="2194560" indent="-365760">
              <a:spcBef>
                <a:spcPts val="700"/>
              </a:spcBef>
              <a:defRPr sz="3200"/>
            </a:lvl5pPr>
          </a:lstStyle>
          <a:p>
            <a:pPr lvl="0">
              <a:defRPr sz="1800">
                <a:solidFill>
                  <a:srgbClr val="000000"/>
                </a:solidFill>
              </a:defRPr>
            </a:pPr>
            <a:r>
              <a:rPr sz="3200" dirty="0">
                <a:solidFill>
                  <a:srgbClr val="002D62"/>
                </a:solidFill>
              </a:rPr>
              <a:t>Body Level One</a:t>
            </a:r>
          </a:p>
          <a:p>
            <a:pPr lvl="1">
              <a:defRPr sz="1800">
                <a:solidFill>
                  <a:srgbClr val="000000"/>
                </a:solidFill>
              </a:defRPr>
            </a:pPr>
            <a:r>
              <a:rPr sz="3200" dirty="0">
                <a:solidFill>
                  <a:srgbClr val="002D62"/>
                </a:solidFill>
              </a:rPr>
              <a:t>Body Level Two</a:t>
            </a:r>
          </a:p>
          <a:p>
            <a:pPr lvl="2">
              <a:defRPr sz="1800">
                <a:solidFill>
                  <a:srgbClr val="000000"/>
                </a:solidFill>
              </a:defRPr>
            </a:pPr>
            <a:r>
              <a:rPr sz="3200" dirty="0">
                <a:solidFill>
                  <a:srgbClr val="002D62"/>
                </a:solidFill>
              </a:rPr>
              <a:t>Body Level Three</a:t>
            </a:r>
          </a:p>
          <a:p>
            <a:pPr lvl="3">
              <a:defRPr sz="1800">
                <a:solidFill>
                  <a:srgbClr val="000000"/>
                </a:solidFill>
              </a:defRPr>
            </a:pPr>
            <a:r>
              <a:rPr sz="3200" dirty="0">
                <a:solidFill>
                  <a:srgbClr val="002D62"/>
                </a:solidFill>
              </a:rPr>
              <a:t>Body Level Four</a:t>
            </a:r>
          </a:p>
          <a:p>
            <a:pPr lvl="4">
              <a:defRPr sz="1800">
                <a:solidFill>
                  <a:srgbClr val="000000"/>
                </a:solidFill>
              </a:defRPr>
            </a:pPr>
            <a:r>
              <a:rPr sz="3200" dirty="0">
                <a:solidFill>
                  <a:srgbClr val="002D62"/>
                </a:solidFill>
              </a:rPr>
              <a:t>Body Level Five</a:t>
            </a:r>
          </a:p>
        </p:txBody>
      </p:sp>
      <p:sp>
        <p:nvSpPr>
          <p:cNvPr id="85" name="Shape 85"/>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pic>
        <p:nvPicPr>
          <p:cNvPr id="7" name="image1.jpg" descr="CEDA_Logo"/>
          <p:cNvPicPr/>
          <p:nvPr userDrawn="1"/>
        </p:nvPicPr>
        <p:blipFill>
          <a:blip r:embed="rId2" cstate="print"/>
          <a:stretch>
            <a:fillRect/>
          </a:stretch>
        </p:blipFill>
        <p:spPr>
          <a:xfrm>
            <a:off x="2590800" y="6324601"/>
            <a:ext cx="2252592" cy="533399"/>
          </a:xfrm>
          <a:prstGeom prst="rect">
            <a:avLst/>
          </a:prstGeom>
          <a:ln w="12700">
            <a:miter lim="400000"/>
          </a:ln>
        </p:spPr>
      </p:pic>
      <p:pic>
        <p:nvPicPr>
          <p:cNvPr id="8" name="Picture 7" descr="52DAC_logo_med.png"/>
          <p:cNvPicPr>
            <a:picLocks noChangeAspect="1"/>
          </p:cNvPicPr>
          <p:nvPr userDrawn="1"/>
        </p:nvPicPr>
        <p:blipFill>
          <a:blip r:embed="rId3" cstate="print"/>
          <a:stretch>
            <a:fillRect/>
          </a:stretch>
        </p:blipFill>
        <p:spPr>
          <a:xfrm>
            <a:off x="5181600" y="6289438"/>
            <a:ext cx="533401" cy="538735"/>
          </a:xfrm>
          <a:prstGeom prst="rect">
            <a:avLst/>
          </a:prstGeom>
        </p:spPr>
      </p:pic>
      <p:sp>
        <p:nvSpPr>
          <p:cNvPr id="9" name="TextBox 8"/>
          <p:cNvSpPr txBox="1"/>
          <p:nvPr userDrawn="1"/>
        </p:nvSpPr>
        <p:spPr>
          <a:xfrm>
            <a:off x="4734582" y="6324008"/>
            <a:ext cx="523218" cy="61019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scene3d>
              <a:camera prst="orthographicFront">
                <a:rot lat="0" lon="0" rev="1500000"/>
              </a:camera>
              <a:lightRig rig="threePt" dir="t"/>
            </a:scene3d>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400" b="1" i="0" u="none" strike="noStrike" cap="none" spc="0" normalizeH="0" baseline="0" dirty="0" smtClean="0">
                <a:ln>
                  <a:noFill/>
                </a:ln>
                <a:solidFill>
                  <a:srgbClr val="000099"/>
                </a:solidFill>
                <a:effectLst>
                  <a:outerShdw blurRad="38100" dist="38100" dir="2700000" algn="tl">
                    <a:srgbClr val="000000">
                      <a:alpha val="43137"/>
                    </a:srgbClr>
                  </a:outerShdw>
                </a:effectLst>
                <a:uFillTx/>
                <a:latin typeface="Calibri"/>
                <a:ea typeface="Calibri"/>
                <a:cs typeface="Calibri"/>
                <a:sym typeface="Calibri"/>
              </a:rPr>
              <a:t> June   2015</a:t>
            </a:r>
            <a:endParaRPr kumimoji="0" lang="en-US" sz="1400" b="1" i="0" u="none" strike="noStrike" cap="none" spc="0" normalizeH="0" baseline="0" dirty="0">
              <a:ln>
                <a:noFill/>
              </a:ln>
              <a:solidFill>
                <a:srgbClr val="000099"/>
              </a:solidFill>
              <a:effectLst>
                <a:outerShdw blurRad="38100" dist="38100" dir="2700000" algn="tl">
                  <a:srgbClr val="000000">
                    <a:alpha val="43137"/>
                  </a:srgbClr>
                </a:outerShdw>
              </a:effectLst>
              <a:uFillTx/>
              <a:latin typeface="Calibri"/>
              <a:ea typeface="Calibri"/>
              <a:cs typeface="Calibri"/>
              <a:sym typeface="Calibri"/>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7" name="Shape 87"/>
          <p:cNvSpPr/>
          <p:nvPr/>
        </p:nvSpPr>
        <p:spPr>
          <a:xfrm>
            <a:off x="0" y="990600"/>
            <a:ext cx="9144000" cy="0"/>
          </a:xfrm>
          <a:prstGeom prst="line">
            <a:avLst/>
          </a:prstGeom>
          <a:ln w="38100">
            <a:solidFill>
              <a:srgbClr val="002D62"/>
            </a:solidFill>
            <a:round/>
          </a:ln>
        </p:spPr>
        <p:txBody>
          <a:bodyPr lIns="0" tIns="0" rIns="0" bIns="0"/>
          <a:lstStyle/>
          <a:p>
            <a:pPr lvl="0" defTabSz="457200">
              <a:defRPr sz="1200" b="0">
                <a:latin typeface="+mn-lt"/>
                <a:ea typeface="+mn-ea"/>
                <a:cs typeface="+mn-cs"/>
                <a:sym typeface="Helvetica"/>
              </a:defRPr>
            </a:pPr>
            <a:endParaRPr dirty="0"/>
          </a:p>
        </p:txBody>
      </p:sp>
      <p:sp>
        <p:nvSpPr>
          <p:cNvPr id="89" name="Shape 89"/>
          <p:cNvSpPr>
            <a:spLocks noGrp="1"/>
          </p:cNvSpPr>
          <p:nvPr>
            <p:ph type="title"/>
          </p:nvPr>
        </p:nvSpPr>
        <p:spPr>
          <a:xfrm>
            <a:off x="1792288" y="3505200"/>
            <a:ext cx="5486401" cy="566738"/>
          </a:xfrm>
          <a:prstGeom prst="rect">
            <a:avLst/>
          </a:prstGeom>
        </p:spPr>
        <p:txBody>
          <a:bodyPr anchor="b"/>
          <a:lstStyle>
            <a:lvl1pPr algn="l">
              <a:defRPr sz="2000" b="1"/>
            </a:lvl1pPr>
          </a:lstStyle>
          <a:p>
            <a:pPr lvl="0">
              <a:defRPr sz="1800" b="0">
                <a:solidFill>
                  <a:srgbClr val="000000"/>
                </a:solidFill>
              </a:defRPr>
            </a:pPr>
            <a:r>
              <a:rPr sz="2000" b="1">
                <a:solidFill>
                  <a:srgbClr val="002D62"/>
                </a:solidFill>
              </a:rPr>
              <a:t>Title Text</a:t>
            </a:r>
          </a:p>
        </p:txBody>
      </p:sp>
      <p:sp>
        <p:nvSpPr>
          <p:cNvPr id="90" name="Shape 90"/>
          <p:cNvSpPr>
            <a:spLocks noGrp="1"/>
          </p:cNvSpPr>
          <p:nvPr>
            <p:ph type="body" idx="1"/>
          </p:nvPr>
        </p:nvSpPr>
        <p:spPr>
          <a:xfrm>
            <a:off x="1792288" y="4191000"/>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pPr lvl="0">
              <a:defRPr sz="1800">
                <a:solidFill>
                  <a:srgbClr val="000000"/>
                </a:solidFill>
              </a:defRPr>
            </a:pPr>
            <a:r>
              <a:rPr sz="1400" dirty="0">
                <a:solidFill>
                  <a:srgbClr val="002D62"/>
                </a:solidFill>
              </a:rPr>
              <a:t>Body Level One</a:t>
            </a:r>
          </a:p>
          <a:p>
            <a:pPr lvl="1">
              <a:defRPr sz="1800">
                <a:solidFill>
                  <a:srgbClr val="000000"/>
                </a:solidFill>
              </a:defRPr>
            </a:pPr>
            <a:r>
              <a:rPr sz="1400" dirty="0">
                <a:solidFill>
                  <a:srgbClr val="002D62"/>
                </a:solidFill>
              </a:rPr>
              <a:t>Body Level Two</a:t>
            </a:r>
          </a:p>
          <a:p>
            <a:pPr lvl="2">
              <a:defRPr sz="1800">
                <a:solidFill>
                  <a:srgbClr val="000000"/>
                </a:solidFill>
              </a:defRPr>
            </a:pPr>
            <a:r>
              <a:rPr sz="1400" dirty="0">
                <a:solidFill>
                  <a:srgbClr val="002D62"/>
                </a:solidFill>
              </a:rPr>
              <a:t>Body Level Three</a:t>
            </a:r>
          </a:p>
          <a:p>
            <a:pPr lvl="3">
              <a:defRPr sz="1800">
                <a:solidFill>
                  <a:srgbClr val="000000"/>
                </a:solidFill>
              </a:defRPr>
            </a:pPr>
            <a:r>
              <a:rPr sz="1400" dirty="0">
                <a:solidFill>
                  <a:srgbClr val="002D62"/>
                </a:solidFill>
              </a:rPr>
              <a:t>Body Level Four</a:t>
            </a:r>
          </a:p>
          <a:p>
            <a:pPr lvl="4">
              <a:defRPr sz="1800">
                <a:solidFill>
                  <a:srgbClr val="000000"/>
                </a:solidFill>
              </a:defRPr>
            </a:pPr>
            <a:r>
              <a:rPr sz="1400" dirty="0">
                <a:solidFill>
                  <a:srgbClr val="002D62"/>
                </a:solidFill>
              </a:rPr>
              <a:t>Body Level Five</a:t>
            </a:r>
          </a:p>
        </p:txBody>
      </p:sp>
      <p:sp>
        <p:nvSpPr>
          <p:cNvPr id="91" name="Shape 91"/>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pic>
        <p:nvPicPr>
          <p:cNvPr id="7" name="image1.jpg" descr="CEDA_Logo"/>
          <p:cNvPicPr/>
          <p:nvPr userDrawn="1"/>
        </p:nvPicPr>
        <p:blipFill>
          <a:blip r:embed="rId2" cstate="print"/>
          <a:stretch>
            <a:fillRect/>
          </a:stretch>
        </p:blipFill>
        <p:spPr>
          <a:xfrm>
            <a:off x="2590800" y="6324601"/>
            <a:ext cx="2252592" cy="533399"/>
          </a:xfrm>
          <a:prstGeom prst="rect">
            <a:avLst/>
          </a:prstGeom>
          <a:ln w="12700">
            <a:miter lim="400000"/>
          </a:ln>
        </p:spPr>
      </p:pic>
      <p:sp>
        <p:nvSpPr>
          <p:cNvPr id="9" name="TextBox 8"/>
          <p:cNvSpPr txBox="1"/>
          <p:nvPr userDrawn="1"/>
        </p:nvSpPr>
        <p:spPr>
          <a:xfrm>
            <a:off x="4734582" y="6324008"/>
            <a:ext cx="523218" cy="61019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scene3d>
              <a:camera prst="orthographicFront">
                <a:rot lat="0" lon="0" rev="1500000"/>
              </a:camera>
              <a:lightRig rig="threePt" dir="t"/>
            </a:scene3d>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400" b="1" i="0" u="none" strike="noStrike" cap="none" spc="0" normalizeH="0" baseline="0" dirty="0" smtClean="0">
                <a:ln>
                  <a:noFill/>
                </a:ln>
                <a:solidFill>
                  <a:srgbClr val="000099"/>
                </a:solidFill>
                <a:effectLst>
                  <a:outerShdw blurRad="38100" dist="38100" dir="2700000" algn="tl">
                    <a:srgbClr val="000000">
                      <a:alpha val="43137"/>
                    </a:srgbClr>
                  </a:outerShdw>
                </a:effectLst>
                <a:uFillTx/>
                <a:latin typeface="Calibri"/>
                <a:ea typeface="Calibri"/>
                <a:cs typeface="Calibri"/>
                <a:sym typeface="Calibri"/>
              </a:rPr>
              <a:t> June   </a:t>
            </a:r>
            <a:r>
              <a:rPr kumimoji="0" lang="en-US" sz="1400" b="1" i="0" u="none" strike="noStrike" cap="none" spc="0" normalizeH="0" baseline="0" dirty="0" smtClean="0">
                <a:ln>
                  <a:noFill/>
                </a:ln>
                <a:solidFill>
                  <a:srgbClr val="000099"/>
                </a:solidFill>
                <a:effectLst>
                  <a:outerShdw blurRad="38100" dist="38100" dir="2700000" algn="tl">
                    <a:srgbClr val="000000">
                      <a:alpha val="43137"/>
                    </a:srgbClr>
                  </a:outerShdw>
                </a:effectLst>
                <a:uFillTx/>
                <a:latin typeface="Calibri"/>
                <a:ea typeface="Calibri"/>
                <a:cs typeface="Calibri"/>
                <a:sym typeface="Calibri"/>
              </a:rPr>
              <a:t>2016</a:t>
            </a:r>
            <a:endParaRPr kumimoji="0" lang="en-US" sz="1400" b="1" i="0" u="none" strike="noStrike" cap="none" spc="0" normalizeH="0" baseline="0" dirty="0">
              <a:ln>
                <a:noFill/>
              </a:ln>
              <a:solidFill>
                <a:srgbClr val="000099"/>
              </a:solidFill>
              <a:effectLst>
                <a:outerShdw blurRad="38100" dist="38100" dir="2700000" algn="tl">
                  <a:srgbClr val="000000">
                    <a:alpha val="43137"/>
                  </a:srgbClr>
                </a:outerShdw>
              </a:effectLst>
              <a:uFillTx/>
              <a:latin typeface="Calibri"/>
              <a:ea typeface="Calibri"/>
              <a:cs typeface="Calibri"/>
              <a:sym typeface="Calibri"/>
            </a:endParaRPr>
          </a:p>
        </p:txBody>
      </p:sp>
      <p:pic>
        <p:nvPicPr>
          <p:cNvPr id="3074"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57800" y="6179548"/>
            <a:ext cx="704850"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484313"/>
            <a:ext cx="4208463" cy="4319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1688" y="1484313"/>
            <a:ext cx="4208462" cy="4319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xfrm>
            <a:off x="1258888" y="6561138"/>
            <a:ext cx="1368425" cy="252412"/>
          </a:xfrm>
          <a:prstGeom prst="rect">
            <a:avLst/>
          </a:prstGeom>
          <a:ln/>
        </p:spPr>
        <p:txBody>
          <a:bodyPr/>
          <a:lstStyle>
            <a:lvl1pPr>
              <a:defRPr/>
            </a:lvl1pPr>
          </a:lstStyle>
          <a:p>
            <a:pPr>
              <a:defRPr/>
            </a:pPr>
            <a:endParaRPr lang="en-US" dirty="0"/>
          </a:p>
        </p:txBody>
      </p:sp>
      <p:sp>
        <p:nvSpPr>
          <p:cNvPr id="6" name="Rectangle 9"/>
          <p:cNvSpPr>
            <a:spLocks noGrp="1" noChangeArrowheads="1"/>
          </p:cNvSpPr>
          <p:nvPr>
            <p:ph type="ftr" sz="quarter" idx="11"/>
          </p:nvPr>
        </p:nvSpPr>
        <p:spPr>
          <a:xfrm>
            <a:off x="2627313" y="6561138"/>
            <a:ext cx="4321175" cy="252412"/>
          </a:xfrm>
          <a:prstGeom prst="rect">
            <a:avLst/>
          </a:prstGeom>
          <a:ln/>
        </p:spPr>
        <p:txBody>
          <a:bodyPr/>
          <a:lstStyle>
            <a:lvl1pPr>
              <a:defRPr/>
            </a:lvl1pPr>
          </a:lstStyle>
          <a:p>
            <a:pPr>
              <a:defRPr/>
            </a:pPr>
            <a:r>
              <a:rPr lang="en-US" dirty="0"/>
              <a:t>ICCAD-2011</a:t>
            </a:r>
          </a:p>
        </p:txBody>
      </p:sp>
      <p:sp>
        <p:nvSpPr>
          <p:cNvPr id="7" name="Rectangle 10"/>
          <p:cNvSpPr>
            <a:spLocks noGrp="1" noChangeArrowheads="1"/>
          </p:cNvSpPr>
          <p:nvPr>
            <p:ph type="sldNum" sz="quarter" idx="12"/>
          </p:nvPr>
        </p:nvSpPr>
        <p:spPr>
          <a:ln/>
        </p:spPr>
        <p:txBody>
          <a:bodyPr/>
          <a:lstStyle>
            <a:lvl1pPr>
              <a:defRPr/>
            </a:lvl1pPr>
          </a:lstStyle>
          <a:p>
            <a:pPr>
              <a:defRPr/>
            </a:pPr>
            <a:r>
              <a:rPr lang="en-US" dirty="0"/>
              <a:t>Slide </a:t>
            </a:r>
            <a:fld id="{BCCA67E2-7A50-4EAB-A017-0CDBCC772159}" type="slidenum">
              <a:rPr lang="en-US"/>
              <a:pPr>
                <a:defRPr/>
              </a:pPr>
              <a:t>‹#›</a:t>
            </a:fld>
            <a:endParaRPr lang="en-US" dirty="0"/>
          </a:p>
        </p:txBody>
      </p:sp>
      <p:pic>
        <p:nvPicPr>
          <p:cNvPr id="8" name="Picture 2" descr="http://iccad.com/sites/2013.iccad.com/files/ICCAD_34th_edition_logo_web.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5575" y="81557"/>
            <a:ext cx="1819275" cy="1619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0687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F0">
                <a:alpha val="25000"/>
              </a:srgb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hape 2"/>
          <p:cNvSpPr/>
          <p:nvPr/>
        </p:nvSpPr>
        <p:spPr>
          <a:xfrm>
            <a:off x="0" y="990600"/>
            <a:ext cx="9144000" cy="0"/>
          </a:xfrm>
          <a:prstGeom prst="line">
            <a:avLst/>
          </a:prstGeom>
          <a:ln w="38100">
            <a:solidFill>
              <a:srgbClr val="002D62"/>
            </a:solidFill>
            <a:round/>
          </a:ln>
        </p:spPr>
        <p:txBody>
          <a:bodyPr lIns="0" tIns="0" rIns="0" bIns="0"/>
          <a:lstStyle/>
          <a:p>
            <a:pPr lvl="0" defTabSz="457200">
              <a:defRPr sz="1200" b="0">
                <a:latin typeface="+mn-lt"/>
                <a:ea typeface="+mn-ea"/>
                <a:cs typeface="+mn-cs"/>
                <a:sym typeface="Helvetica"/>
              </a:defRPr>
            </a:pPr>
            <a:endParaRPr dirty="0"/>
          </a:p>
        </p:txBody>
      </p:sp>
      <p:sp>
        <p:nvSpPr>
          <p:cNvPr id="4" name="Shape 4"/>
          <p:cNvSpPr>
            <a:spLocks noGrp="1"/>
          </p:cNvSpPr>
          <p:nvPr>
            <p:ph type="title"/>
          </p:nvPr>
        </p:nvSpPr>
        <p:spPr>
          <a:xfrm>
            <a:off x="76200" y="0"/>
            <a:ext cx="6934200" cy="1066800"/>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lstStyle/>
          <a:p>
            <a:pPr lvl="0">
              <a:defRPr sz="1800">
                <a:solidFill>
                  <a:srgbClr val="000000"/>
                </a:solidFill>
              </a:defRPr>
            </a:pPr>
            <a:r>
              <a:rPr sz="2800">
                <a:solidFill>
                  <a:srgbClr val="002D62"/>
                </a:solidFill>
              </a:rPr>
              <a:t>Title Text</a:t>
            </a:r>
          </a:p>
        </p:txBody>
      </p:sp>
      <p:sp>
        <p:nvSpPr>
          <p:cNvPr id="5" name="Shape 5"/>
          <p:cNvSpPr>
            <a:spLocks noGrp="1"/>
          </p:cNvSpPr>
          <p:nvPr>
            <p:ph type="sldNum" sz="quarter" idx="2"/>
          </p:nvPr>
        </p:nvSpPr>
        <p:spPr>
          <a:xfrm>
            <a:off x="8153400" y="6475730"/>
            <a:ext cx="882650" cy="307340"/>
          </a:xfrm>
          <a:prstGeom prst="rect">
            <a:avLst/>
          </a:prstGeom>
          <a:ln w="12700">
            <a:miter lim="400000"/>
          </a:ln>
        </p:spPr>
        <p:txBody>
          <a:bodyPr lIns="45719" rIns="45719" anchor="ctr">
            <a:spAutoFit/>
          </a:bodyPr>
          <a:lstStyle>
            <a:lvl1pPr algn="r">
              <a:defRPr sz="1400" b="0">
                <a:solidFill>
                  <a:srgbClr val="002D62"/>
                </a:solidFill>
                <a:latin typeface="Tahoma"/>
                <a:ea typeface="Tahoma"/>
                <a:cs typeface="Tahoma"/>
                <a:sym typeface="Tahoma"/>
              </a:defRPr>
            </a:lvl1pPr>
          </a:lstStyle>
          <a:p>
            <a:pPr lvl="0"/>
            <a:fld id="{86CB4B4D-7CA3-9044-876B-883B54F8677D}" type="slidenum">
              <a:rPr/>
              <a:pPr lvl="0"/>
              <a:t>‹#›</a:t>
            </a:fld>
            <a:endParaRPr dirty="0"/>
          </a:p>
        </p:txBody>
      </p:sp>
      <p:sp>
        <p:nvSpPr>
          <p:cNvPr id="6" name="Shape 6"/>
          <p:cNvSpPr>
            <a:spLocks noGrp="1"/>
          </p:cNvSpPr>
          <p:nvPr>
            <p:ph type="body" idx="1"/>
          </p:nvPr>
        </p:nvSpPr>
        <p:spPr>
          <a:xfrm>
            <a:off x="228600" y="1143000"/>
            <a:ext cx="8686800" cy="5715000"/>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pPr lvl="0">
              <a:defRPr sz="1800">
                <a:solidFill>
                  <a:srgbClr val="000000"/>
                </a:solidFill>
              </a:defRPr>
            </a:pPr>
            <a:r>
              <a:rPr sz="2400">
                <a:solidFill>
                  <a:srgbClr val="002D62"/>
                </a:solidFill>
              </a:rPr>
              <a:t>Body Level One</a:t>
            </a:r>
          </a:p>
          <a:p>
            <a:pPr lvl="1">
              <a:defRPr sz="1800">
                <a:solidFill>
                  <a:srgbClr val="000000"/>
                </a:solidFill>
              </a:defRPr>
            </a:pPr>
            <a:r>
              <a:rPr sz="2400">
                <a:solidFill>
                  <a:srgbClr val="002D62"/>
                </a:solidFill>
              </a:rPr>
              <a:t>Body Level Two</a:t>
            </a:r>
          </a:p>
          <a:p>
            <a:pPr lvl="2">
              <a:defRPr sz="1800">
                <a:solidFill>
                  <a:srgbClr val="000000"/>
                </a:solidFill>
              </a:defRPr>
            </a:pPr>
            <a:r>
              <a:rPr sz="2400">
                <a:solidFill>
                  <a:srgbClr val="002D62"/>
                </a:solidFill>
              </a:rPr>
              <a:t>Body Level Three</a:t>
            </a:r>
          </a:p>
          <a:p>
            <a:pPr lvl="3">
              <a:defRPr sz="1800">
                <a:solidFill>
                  <a:srgbClr val="000000"/>
                </a:solidFill>
              </a:defRPr>
            </a:pPr>
            <a:r>
              <a:rPr sz="2400">
                <a:solidFill>
                  <a:srgbClr val="002D62"/>
                </a:solidFill>
              </a:rPr>
              <a:t>Body Level Four</a:t>
            </a:r>
          </a:p>
          <a:p>
            <a:pPr lvl="4">
              <a:defRPr sz="1800">
                <a:solidFill>
                  <a:srgbClr val="000000"/>
                </a:solidFill>
              </a:defRPr>
            </a:pPr>
            <a:r>
              <a:rPr sz="2400">
                <a:solidFill>
                  <a:srgbClr val="002D62"/>
                </a:solidFill>
              </a:rPr>
              <a:t>Body Level Five</a:t>
            </a:r>
          </a:p>
        </p:txBody>
      </p:sp>
    </p:spTree>
  </p:cSld>
  <p:clrMap bg1="lt1" tx1="dk1" bg2="lt2" tx2="dk2" accent1="accent1" accent2="accent2" accent3="accent3" accent4="accent4" accent5="accent5" accent6="accent6" hlink="hlink" folHlink="folHlink"/>
  <p:sldLayoutIdLst>
    <p:sldLayoutId id="2147483650" r:id="rId1"/>
    <p:sldLayoutId id="2147483660" r:id="rId2"/>
    <p:sldLayoutId id="2147483661" r:id="rId3"/>
    <p:sldLayoutId id="2147483663" r:id="rId4"/>
    <p:sldLayoutId id="2147483664" r:id="rId5"/>
    <p:sldLayoutId id="2147483665" r:id="rId6"/>
    <p:sldLayoutId id="2147483666" r:id="rId7"/>
  </p:sldLayoutIdLst>
  <p:transition spd="med"/>
  <p:txStyles>
    <p:titleStyle>
      <a:lvl1pPr algn="ctr">
        <a:defRPr sz="2800">
          <a:solidFill>
            <a:srgbClr val="002D62"/>
          </a:solidFill>
          <a:latin typeface="Tahoma"/>
          <a:ea typeface="Tahoma"/>
          <a:cs typeface="Tahoma"/>
          <a:sym typeface="Tahoma"/>
        </a:defRPr>
      </a:lvl1pPr>
      <a:lvl2pPr algn="ctr">
        <a:defRPr sz="2800">
          <a:solidFill>
            <a:srgbClr val="002D62"/>
          </a:solidFill>
          <a:latin typeface="Tahoma"/>
          <a:ea typeface="Tahoma"/>
          <a:cs typeface="Tahoma"/>
          <a:sym typeface="Tahoma"/>
        </a:defRPr>
      </a:lvl2pPr>
      <a:lvl3pPr algn="ctr">
        <a:defRPr sz="2800">
          <a:solidFill>
            <a:srgbClr val="002D62"/>
          </a:solidFill>
          <a:latin typeface="Tahoma"/>
          <a:ea typeface="Tahoma"/>
          <a:cs typeface="Tahoma"/>
          <a:sym typeface="Tahoma"/>
        </a:defRPr>
      </a:lvl3pPr>
      <a:lvl4pPr algn="ctr">
        <a:defRPr sz="2800">
          <a:solidFill>
            <a:srgbClr val="002D62"/>
          </a:solidFill>
          <a:latin typeface="Tahoma"/>
          <a:ea typeface="Tahoma"/>
          <a:cs typeface="Tahoma"/>
          <a:sym typeface="Tahoma"/>
        </a:defRPr>
      </a:lvl4pPr>
      <a:lvl5pPr algn="ctr">
        <a:defRPr sz="2800">
          <a:solidFill>
            <a:srgbClr val="002D62"/>
          </a:solidFill>
          <a:latin typeface="Tahoma"/>
          <a:ea typeface="Tahoma"/>
          <a:cs typeface="Tahoma"/>
          <a:sym typeface="Tahoma"/>
        </a:defRPr>
      </a:lvl5pPr>
      <a:lvl6pPr indent="457200" algn="ctr">
        <a:defRPr sz="2800">
          <a:solidFill>
            <a:srgbClr val="002D62"/>
          </a:solidFill>
          <a:latin typeface="Tahoma"/>
          <a:ea typeface="Tahoma"/>
          <a:cs typeface="Tahoma"/>
          <a:sym typeface="Tahoma"/>
        </a:defRPr>
      </a:lvl6pPr>
      <a:lvl7pPr indent="914400" algn="ctr">
        <a:defRPr sz="2800">
          <a:solidFill>
            <a:srgbClr val="002D62"/>
          </a:solidFill>
          <a:latin typeface="Tahoma"/>
          <a:ea typeface="Tahoma"/>
          <a:cs typeface="Tahoma"/>
          <a:sym typeface="Tahoma"/>
        </a:defRPr>
      </a:lvl7pPr>
      <a:lvl8pPr indent="1371600" algn="ctr">
        <a:defRPr sz="2800">
          <a:solidFill>
            <a:srgbClr val="002D62"/>
          </a:solidFill>
          <a:latin typeface="Tahoma"/>
          <a:ea typeface="Tahoma"/>
          <a:cs typeface="Tahoma"/>
          <a:sym typeface="Tahoma"/>
        </a:defRPr>
      </a:lvl8pPr>
      <a:lvl9pPr indent="1828800" algn="ctr">
        <a:defRPr sz="2800">
          <a:solidFill>
            <a:srgbClr val="002D62"/>
          </a:solidFill>
          <a:latin typeface="Tahoma"/>
          <a:ea typeface="Tahoma"/>
          <a:cs typeface="Tahoma"/>
          <a:sym typeface="Tahoma"/>
        </a:defRPr>
      </a:lvl9pPr>
    </p:titleStyle>
    <p:bodyStyle>
      <a:lvl1pPr marL="284163" indent="-284163">
        <a:spcBef>
          <a:spcPts val="500"/>
        </a:spcBef>
        <a:buSzPct val="110000"/>
        <a:buFont typeface="Wingdings"/>
        <a:buChar char="▪"/>
        <a:defRPr sz="2400">
          <a:solidFill>
            <a:srgbClr val="002D62"/>
          </a:solidFill>
          <a:latin typeface="Tahoma"/>
          <a:ea typeface="Tahoma"/>
          <a:cs typeface="Tahoma"/>
          <a:sym typeface="Tahoma"/>
        </a:defRPr>
      </a:lvl1pPr>
      <a:lvl2pPr marL="615950" indent="-276225">
        <a:spcBef>
          <a:spcPts val="500"/>
        </a:spcBef>
        <a:buSzPct val="100000"/>
        <a:buFont typeface="Wingdings"/>
        <a:buChar char="▪"/>
        <a:defRPr sz="2400">
          <a:solidFill>
            <a:srgbClr val="002D62"/>
          </a:solidFill>
          <a:latin typeface="Tahoma"/>
          <a:ea typeface="Tahoma"/>
          <a:cs typeface="Tahoma"/>
          <a:sym typeface="Tahoma"/>
        </a:defRPr>
      </a:lvl2pPr>
      <a:lvl3pPr marL="930804" indent="-306917">
        <a:spcBef>
          <a:spcPts val="500"/>
        </a:spcBef>
        <a:buSzPct val="104999"/>
        <a:buFont typeface="Wingdings"/>
        <a:buChar char="•"/>
        <a:defRPr sz="2400">
          <a:solidFill>
            <a:srgbClr val="002D62"/>
          </a:solidFill>
          <a:latin typeface="Tahoma"/>
          <a:ea typeface="Tahoma"/>
          <a:cs typeface="Tahoma"/>
          <a:sym typeface="Tahoma"/>
        </a:defRPr>
      </a:lvl3pPr>
      <a:lvl4pPr marL="1105429" indent="-306917">
        <a:spcBef>
          <a:spcPts val="500"/>
        </a:spcBef>
        <a:buSzPct val="95000"/>
        <a:buFont typeface="Wingdings"/>
        <a:buChar char="•"/>
        <a:defRPr sz="2400">
          <a:solidFill>
            <a:srgbClr val="002D62"/>
          </a:solidFill>
          <a:latin typeface="Tahoma"/>
          <a:ea typeface="Tahoma"/>
          <a:cs typeface="Tahoma"/>
          <a:sym typeface="Tahoma"/>
        </a:defRPr>
      </a:lvl4pPr>
      <a:lvl5pPr marL="1300162" indent="-381000">
        <a:spcBef>
          <a:spcPts val="500"/>
        </a:spcBef>
        <a:buSzPct val="80000"/>
        <a:buFont typeface="Wingdings"/>
        <a:buChar char="•"/>
        <a:defRPr sz="2400">
          <a:solidFill>
            <a:srgbClr val="002D62"/>
          </a:solidFill>
          <a:latin typeface="Tahoma"/>
          <a:ea typeface="Tahoma"/>
          <a:cs typeface="Tahoma"/>
          <a:sym typeface="Tahoma"/>
        </a:defRPr>
      </a:lvl5pPr>
      <a:lvl6pPr marL="2560320" indent="-274320">
        <a:spcBef>
          <a:spcPts val="500"/>
        </a:spcBef>
        <a:buSzPct val="80000"/>
        <a:buFont typeface="Wingdings"/>
        <a:buChar char="•"/>
        <a:defRPr sz="2400">
          <a:solidFill>
            <a:srgbClr val="002D62"/>
          </a:solidFill>
          <a:latin typeface="Tahoma"/>
          <a:ea typeface="Tahoma"/>
          <a:cs typeface="Tahoma"/>
          <a:sym typeface="Tahoma"/>
        </a:defRPr>
      </a:lvl6pPr>
      <a:lvl7pPr marL="3017520" indent="-274320">
        <a:spcBef>
          <a:spcPts val="500"/>
        </a:spcBef>
        <a:buSzPct val="80000"/>
        <a:buFont typeface="Wingdings"/>
        <a:buChar char="•"/>
        <a:defRPr sz="2400">
          <a:solidFill>
            <a:srgbClr val="002D62"/>
          </a:solidFill>
          <a:latin typeface="Tahoma"/>
          <a:ea typeface="Tahoma"/>
          <a:cs typeface="Tahoma"/>
          <a:sym typeface="Tahoma"/>
        </a:defRPr>
      </a:lvl7pPr>
      <a:lvl8pPr marL="3474720" indent="-274320">
        <a:spcBef>
          <a:spcPts val="500"/>
        </a:spcBef>
        <a:buSzPct val="80000"/>
        <a:buFont typeface="Wingdings"/>
        <a:buChar char="•"/>
        <a:defRPr sz="2400">
          <a:solidFill>
            <a:srgbClr val="002D62"/>
          </a:solidFill>
          <a:latin typeface="Tahoma"/>
          <a:ea typeface="Tahoma"/>
          <a:cs typeface="Tahoma"/>
          <a:sym typeface="Tahoma"/>
        </a:defRPr>
      </a:lvl8pPr>
      <a:lvl9pPr marL="3931920" indent="-274320">
        <a:spcBef>
          <a:spcPts val="500"/>
        </a:spcBef>
        <a:buSzPct val="80000"/>
        <a:buFont typeface="Wingdings"/>
        <a:buChar char="•"/>
        <a:defRPr sz="2400">
          <a:solidFill>
            <a:srgbClr val="002D62"/>
          </a:solidFill>
          <a:latin typeface="Tahoma"/>
          <a:ea typeface="Tahoma"/>
          <a:cs typeface="Tahoma"/>
          <a:sym typeface="Tahoma"/>
        </a:defRPr>
      </a:lvl9pPr>
    </p:bodyStyle>
    <p:otherStyle>
      <a:lvl1pPr algn="r">
        <a:defRPr sz="1400">
          <a:solidFill>
            <a:schemeClr val="tx1"/>
          </a:solidFill>
          <a:latin typeface="+mn-lt"/>
          <a:ea typeface="+mn-ea"/>
          <a:cs typeface="+mn-cs"/>
          <a:sym typeface="Tahoma"/>
        </a:defRPr>
      </a:lvl1pPr>
      <a:lvl2pPr indent="457200" algn="r">
        <a:defRPr sz="1400">
          <a:solidFill>
            <a:schemeClr val="tx1"/>
          </a:solidFill>
          <a:latin typeface="+mn-lt"/>
          <a:ea typeface="+mn-ea"/>
          <a:cs typeface="+mn-cs"/>
          <a:sym typeface="Tahoma"/>
        </a:defRPr>
      </a:lvl2pPr>
      <a:lvl3pPr indent="914400" algn="r">
        <a:defRPr sz="1400">
          <a:solidFill>
            <a:schemeClr val="tx1"/>
          </a:solidFill>
          <a:latin typeface="+mn-lt"/>
          <a:ea typeface="+mn-ea"/>
          <a:cs typeface="+mn-cs"/>
          <a:sym typeface="Tahoma"/>
        </a:defRPr>
      </a:lvl3pPr>
      <a:lvl4pPr indent="1371600" algn="r">
        <a:defRPr sz="1400">
          <a:solidFill>
            <a:schemeClr val="tx1"/>
          </a:solidFill>
          <a:latin typeface="+mn-lt"/>
          <a:ea typeface="+mn-ea"/>
          <a:cs typeface="+mn-cs"/>
          <a:sym typeface="Tahoma"/>
        </a:defRPr>
      </a:lvl4pPr>
      <a:lvl5pPr indent="1828800" algn="r">
        <a:defRPr sz="1400">
          <a:solidFill>
            <a:schemeClr val="tx1"/>
          </a:solidFill>
          <a:latin typeface="+mn-lt"/>
          <a:ea typeface="+mn-ea"/>
          <a:cs typeface="+mn-cs"/>
          <a:sym typeface="Tahoma"/>
        </a:defRPr>
      </a:lvl5pPr>
      <a:lvl6pPr indent="2286000" algn="r">
        <a:defRPr sz="1400">
          <a:solidFill>
            <a:schemeClr val="tx1"/>
          </a:solidFill>
          <a:latin typeface="+mn-lt"/>
          <a:ea typeface="+mn-ea"/>
          <a:cs typeface="+mn-cs"/>
          <a:sym typeface="Tahoma"/>
        </a:defRPr>
      </a:lvl6pPr>
      <a:lvl7pPr indent="2743200" algn="r">
        <a:defRPr sz="1400">
          <a:solidFill>
            <a:schemeClr val="tx1"/>
          </a:solidFill>
          <a:latin typeface="+mn-lt"/>
          <a:ea typeface="+mn-ea"/>
          <a:cs typeface="+mn-cs"/>
          <a:sym typeface="Tahoma"/>
        </a:defRPr>
      </a:lvl7pPr>
      <a:lvl8pPr indent="3200400" algn="r">
        <a:defRPr sz="1400">
          <a:solidFill>
            <a:schemeClr val="tx1"/>
          </a:solidFill>
          <a:latin typeface="+mn-lt"/>
          <a:ea typeface="+mn-ea"/>
          <a:cs typeface="+mn-cs"/>
          <a:sym typeface="Tahoma"/>
        </a:defRPr>
      </a:lvl8pPr>
      <a:lvl9pPr indent="3657600" algn="r">
        <a:defRPr sz="1400">
          <a:solidFill>
            <a:schemeClr val="tx1"/>
          </a:solidFill>
          <a:latin typeface="+mn-lt"/>
          <a:ea typeface="+mn-ea"/>
          <a:cs typeface="+mn-cs"/>
          <a:sym typeface="Tahom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Grp="1" noChangeArrowheads="1"/>
          </p:cNvSpPr>
          <p:nvPr>
            <p:ph type="ctrTitle" idx="4294967295"/>
          </p:nvPr>
        </p:nvSpPr>
        <p:spPr>
          <a:xfrm>
            <a:off x="304800" y="2438400"/>
            <a:ext cx="8324850" cy="3144837"/>
          </a:xfrm>
        </p:spPr>
        <p:txBody>
          <a:bodyPr/>
          <a:lstStyle/>
          <a:p>
            <a:r>
              <a:rPr lang="en-US" dirty="0" smtClean="0"/>
              <a:t>Design Technology Council</a:t>
            </a:r>
            <a:r>
              <a:rPr lang="en-US" dirty="0" smtClean="0"/>
              <a:t/>
            </a:r>
            <a:br>
              <a:rPr lang="en-US" dirty="0" smtClean="0"/>
            </a:br>
            <a:r>
              <a:rPr lang="en-US" dirty="0" smtClean="0"/>
              <a:t>June </a:t>
            </a:r>
            <a:r>
              <a:rPr lang="en-US" dirty="0" smtClean="0"/>
              <a:t>2016</a:t>
            </a:r>
            <a:r>
              <a:rPr lang="en-US" dirty="0" smtClean="0"/>
              <a:t/>
            </a:r>
            <a:br>
              <a:rPr lang="en-US" dirty="0" smtClean="0"/>
            </a:br>
            <a:r>
              <a:rPr lang="en-US" sz="2800" dirty="0" err="1" smtClean="0"/>
              <a:t>BoG</a:t>
            </a:r>
            <a:r>
              <a:rPr lang="en-US" sz="2800" dirty="0" smtClean="0"/>
              <a:t> </a:t>
            </a:r>
            <a:r>
              <a:rPr lang="en-US" dirty="0" smtClean="0"/>
              <a:t>Meeting</a:t>
            </a:r>
            <a:r>
              <a:rPr lang="en-US" sz="2800" dirty="0" smtClean="0"/>
              <a:t/>
            </a:r>
            <a:br>
              <a:rPr lang="en-US" sz="2800" dirty="0" smtClean="0"/>
            </a:br>
            <a:r>
              <a:rPr lang="en-US" sz="4800" dirty="0" smtClean="0"/>
              <a:t/>
            </a:r>
            <a:br>
              <a:rPr lang="en-US" sz="4800" dirty="0" smtClean="0"/>
            </a:br>
            <a:r>
              <a:rPr lang="en-US" sz="2400" b="0" dirty="0" smtClean="0"/>
              <a:t>Arjun Rajagopal</a:t>
            </a:r>
            <a:br>
              <a:rPr lang="en-US" sz="2400" b="0" dirty="0" smtClean="0"/>
            </a:br>
            <a:r>
              <a:rPr lang="en-US" sz="2400" b="0" dirty="0" smtClean="0"/>
              <a:t>Member Technology Organization Representative</a:t>
            </a:r>
            <a:endParaRPr lang="en-US" sz="2400" b="0" dirty="0"/>
          </a:p>
        </p:txBody>
      </p:sp>
    </p:spTree>
    <p:extLst>
      <p:ext uri="{BB962C8B-B14F-4D97-AF65-F5344CB8AC3E}">
        <p14:creationId xmlns:p14="http://schemas.microsoft.com/office/powerpoint/2010/main" val="2770026115"/>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7"/>
          <p:cNvSpPr>
            <a:spLocks noGrp="1"/>
          </p:cNvSpPr>
          <p:nvPr>
            <p:ph type="title"/>
          </p:nvPr>
        </p:nvSpPr>
        <p:spPr/>
        <p:txBody>
          <a:bodyPr/>
          <a:lstStyle/>
          <a:p>
            <a:pPr algn="l"/>
            <a:r>
              <a:rPr lang="en-US" sz="2400" b="1" dirty="0" smtClean="0"/>
              <a:t>Outline</a:t>
            </a:r>
          </a:p>
        </p:txBody>
      </p:sp>
      <p:sp>
        <p:nvSpPr>
          <p:cNvPr id="8195" name="Content Placeholder 8"/>
          <p:cNvSpPr>
            <a:spLocks noGrp="1"/>
          </p:cNvSpPr>
          <p:nvPr>
            <p:ph idx="1"/>
          </p:nvPr>
        </p:nvSpPr>
        <p:spPr>
          <a:xfrm>
            <a:off x="457200" y="1601011"/>
            <a:ext cx="8458200" cy="4418789"/>
          </a:xfrm>
        </p:spPr>
        <p:txBody>
          <a:bodyPr>
            <a:normAutofit/>
          </a:bodyPr>
          <a:lstStyle/>
          <a:p>
            <a:pPr marL="0" indent="0">
              <a:buNone/>
            </a:pPr>
            <a:r>
              <a:rPr lang="en-US" dirty="0" smtClean="0"/>
              <a:t> </a:t>
            </a:r>
          </a:p>
          <a:p>
            <a:pPr lvl="0"/>
            <a:r>
              <a:rPr lang="en-US" sz="2400" dirty="0"/>
              <a:t>Future of DTC: How do we want to move forward with DTC </a:t>
            </a:r>
            <a:r>
              <a:rPr lang="en-US" sz="2400" dirty="0" smtClean="0"/>
              <a:t>?</a:t>
            </a:r>
          </a:p>
          <a:p>
            <a:r>
              <a:rPr lang="en-US" sz="2400" dirty="0" smtClean="0"/>
              <a:t>Previous Work in the DTC </a:t>
            </a:r>
          </a:p>
          <a:p>
            <a:r>
              <a:rPr lang="en-US" sz="2400" dirty="0" smtClean="0"/>
              <a:t>Proposed new areas for collaboration in the DTC </a:t>
            </a:r>
            <a:endParaRPr lang="en-US" sz="2400" dirty="0" smtClean="0"/>
          </a:p>
          <a:p>
            <a:endParaRPr lang="en-US" sz="2400" dirty="0" smtClean="0"/>
          </a:p>
          <a:p>
            <a:endParaRPr lang="en-US" dirty="0" smtClean="0"/>
          </a:p>
          <a:p>
            <a:endParaRPr lang="en-US" dirty="0" smtClean="0"/>
          </a:p>
          <a:p>
            <a:pPr lvl="2"/>
            <a:endParaRPr lang="en-US" dirty="0" smtClean="0"/>
          </a:p>
          <a:p>
            <a:endParaRPr lang="en-US" dirty="0" smtClean="0"/>
          </a:p>
          <a:p>
            <a:endParaRPr lang="en-US" dirty="0" smtClean="0"/>
          </a:p>
        </p:txBody>
      </p:sp>
    </p:spTree>
    <p:extLst>
      <p:ext uri="{BB962C8B-B14F-4D97-AF65-F5344CB8AC3E}">
        <p14:creationId xmlns:p14="http://schemas.microsoft.com/office/powerpoint/2010/main" val="612013606"/>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7"/>
          <p:cNvSpPr>
            <a:spLocks noGrp="1"/>
          </p:cNvSpPr>
          <p:nvPr>
            <p:ph type="title"/>
          </p:nvPr>
        </p:nvSpPr>
        <p:spPr/>
        <p:txBody>
          <a:bodyPr/>
          <a:lstStyle/>
          <a:p>
            <a:pPr algn="l"/>
            <a:r>
              <a:rPr lang="en-US" sz="2400" b="1" dirty="0" smtClean="0"/>
              <a:t>Mission of the DTC </a:t>
            </a:r>
            <a:endParaRPr lang="en-US" sz="2400" b="1" dirty="0" smtClean="0"/>
          </a:p>
        </p:txBody>
      </p:sp>
      <p:sp>
        <p:nvSpPr>
          <p:cNvPr id="8195" name="Content Placeholder 8"/>
          <p:cNvSpPr>
            <a:spLocks noGrp="1"/>
          </p:cNvSpPr>
          <p:nvPr>
            <p:ph idx="1"/>
          </p:nvPr>
        </p:nvSpPr>
        <p:spPr>
          <a:xfrm>
            <a:off x="152400" y="1601011"/>
            <a:ext cx="8763000" cy="4418789"/>
          </a:xfrm>
        </p:spPr>
        <p:txBody>
          <a:bodyPr>
            <a:normAutofit fontScale="62500" lnSpcReduction="20000"/>
          </a:bodyPr>
          <a:lstStyle/>
          <a:p>
            <a:pPr marL="0" indent="0">
              <a:buNone/>
            </a:pPr>
            <a:r>
              <a:rPr lang="en-US" dirty="0" smtClean="0"/>
              <a:t> </a:t>
            </a:r>
          </a:p>
          <a:p>
            <a:r>
              <a:rPr lang="en-US" sz="2900" b="1" dirty="0" smtClean="0"/>
              <a:t>Core Mission</a:t>
            </a:r>
            <a:r>
              <a:rPr lang="en-US" sz="2900" b="1" dirty="0"/>
              <a:t>:</a:t>
            </a:r>
            <a:r>
              <a:rPr lang="en-US" sz="2900" dirty="0"/>
              <a:t/>
            </a:r>
            <a:br>
              <a:rPr lang="en-US" sz="2900" dirty="0"/>
            </a:br>
            <a:r>
              <a:rPr lang="en-US" sz="2900" dirty="0"/>
              <a:t>The mission of the DTC is to act as the voice of the EDA customer base to promote strategic solutions through the identification of gaps between projected EDA capabilities and the future needs of the semiconductor and system design community. It brings together EDA users inside and outside of the IEEE to promote interoperability of EDA tools, choice in EDA design flows as well as cooperation and best practice sharing.</a:t>
            </a:r>
          </a:p>
          <a:p>
            <a:pPr marL="0" lvl="0" indent="0">
              <a:buNone/>
            </a:pPr>
            <a:endParaRPr lang="en-US" sz="2900" dirty="0" smtClean="0"/>
          </a:p>
          <a:p>
            <a:pPr lvl="0"/>
            <a:r>
              <a:rPr lang="en-US" sz="2900" dirty="0" smtClean="0"/>
              <a:t>How </a:t>
            </a:r>
            <a:r>
              <a:rPr lang="en-US" sz="2900" dirty="0"/>
              <a:t>can DTC help </a:t>
            </a:r>
            <a:r>
              <a:rPr lang="en-US" sz="2900" dirty="0" smtClean="0"/>
              <a:t>EDA user </a:t>
            </a:r>
            <a:r>
              <a:rPr lang="en-US" sz="2900" dirty="0"/>
              <a:t>community with the issues in current /future </a:t>
            </a:r>
            <a:r>
              <a:rPr lang="en-US" sz="2900" dirty="0" smtClean="0"/>
              <a:t>designs</a:t>
            </a:r>
          </a:p>
          <a:p>
            <a:pPr lvl="1"/>
            <a:r>
              <a:rPr lang="en-US" sz="2900" dirty="0" smtClean="0"/>
              <a:t>Need more participation from members. </a:t>
            </a:r>
          </a:p>
          <a:p>
            <a:pPr lvl="2"/>
            <a:r>
              <a:rPr lang="en-US" sz="2900" dirty="0" smtClean="0"/>
              <a:t>Consolidation of EDA vendors and companies</a:t>
            </a:r>
          </a:p>
          <a:p>
            <a:pPr lvl="2"/>
            <a:r>
              <a:rPr lang="en-US" sz="2900" dirty="0"/>
              <a:t>Competitive areas not worth exploring as priorities will be driven by paying customers </a:t>
            </a:r>
            <a:endParaRPr lang="en-US" sz="2900" dirty="0" smtClean="0"/>
          </a:p>
          <a:p>
            <a:pPr lvl="2"/>
            <a:r>
              <a:rPr lang="en-US" sz="2900" dirty="0" smtClean="0"/>
              <a:t>Focus work on pre-competitive or non-competitive areas</a:t>
            </a:r>
            <a:endParaRPr lang="en-US" sz="2900" dirty="0"/>
          </a:p>
          <a:p>
            <a:endParaRPr lang="en-US" dirty="0" smtClean="0"/>
          </a:p>
          <a:p>
            <a:endParaRPr lang="en-US" dirty="0" smtClean="0"/>
          </a:p>
          <a:p>
            <a:endParaRPr lang="en-US" dirty="0" smtClean="0"/>
          </a:p>
          <a:p>
            <a:endParaRPr lang="en-US" dirty="0" smtClean="0"/>
          </a:p>
          <a:p>
            <a:pPr lvl="2"/>
            <a:endParaRPr lang="en-US" dirty="0" smtClean="0"/>
          </a:p>
          <a:p>
            <a:endParaRPr lang="en-US" dirty="0" smtClean="0"/>
          </a:p>
          <a:p>
            <a:endParaRPr lang="en-US" dirty="0" smtClean="0"/>
          </a:p>
        </p:txBody>
      </p:sp>
    </p:spTree>
    <p:extLst>
      <p:ext uri="{BB962C8B-B14F-4D97-AF65-F5344CB8AC3E}">
        <p14:creationId xmlns:p14="http://schemas.microsoft.com/office/powerpoint/2010/main" val="2848128655"/>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7"/>
          <p:cNvSpPr>
            <a:spLocks noGrp="1"/>
          </p:cNvSpPr>
          <p:nvPr>
            <p:ph type="title"/>
          </p:nvPr>
        </p:nvSpPr>
        <p:spPr>
          <a:xfrm>
            <a:off x="107504" y="274638"/>
            <a:ext cx="8579296" cy="715962"/>
          </a:xfrm>
        </p:spPr>
        <p:txBody>
          <a:bodyPr/>
          <a:lstStyle/>
          <a:p>
            <a:pPr algn="l"/>
            <a:r>
              <a:rPr lang="en-US" sz="2400" b="1" dirty="0" smtClean="0"/>
              <a:t>Previous </a:t>
            </a:r>
            <a:r>
              <a:rPr lang="en-US" sz="2400" b="1" dirty="0" smtClean="0"/>
              <a:t>Work: EDA Gap Analysis</a:t>
            </a:r>
            <a:endParaRPr lang="en-US" sz="2400" b="1" dirty="0" smtClean="0"/>
          </a:p>
        </p:txBody>
      </p:sp>
      <p:sp>
        <p:nvSpPr>
          <p:cNvPr id="8195" name="Content Placeholder 8"/>
          <p:cNvSpPr>
            <a:spLocks noGrp="1"/>
          </p:cNvSpPr>
          <p:nvPr>
            <p:ph idx="1"/>
          </p:nvPr>
        </p:nvSpPr>
        <p:spPr>
          <a:xfrm>
            <a:off x="457200" y="1196752"/>
            <a:ext cx="8229600" cy="4929411"/>
          </a:xfrm>
        </p:spPr>
        <p:txBody>
          <a:bodyPr>
            <a:normAutofit/>
          </a:bodyPr>
          <a:lstStyle/>
          <a:p>
            <a:r>
              <a:rPr lang="en-US" sz="2000" dirty="0" smtClean="0"/>
              <a:t>In 2011-2013 the DTC technical working groups with experts from member companies identified critical gaps in :</a:t>
            </a:r>
          </a:p>
          <a:p>
            <a:pPr lvl="1"/>
            <a:r>
              <a:rPr lang="en-US" sz="2000" dirty="0"/>
              <a:t>F</a:t>
            </a:r>
            <a:r>
              <a:rPr lang="en-US" sz="2000" dirty="0" smtClean="0"/>
              <a:t>unctional </a:t>
            </a:r>
            <a:r>
              <a:rPr lang="en-US" sz="2000" dirty="0"/>
              <a:t>verification </a:t>
            </a:r>
            <a:r>
              <a:rPr lang="en-US" sz="2000" dirty="0" smtClean="0"/>
              <a:t>Tools/Flows</a:t>
            </a:r>
          </a:p>
          <a:p>
            <a:pPr lvl="1"/>
            <a:r>
              <a:rPr lang="en-US" sz="2000" dirty="0" smtClean="0"/>
              <a:t>Physical Design Tools/Flows</a:t>
            </a:r>
            <a:endParaRPr lang="en-US" sz="2000" dirty="0"/>
          </a:p>
          <a:p>
            <a:r>
              <a:rPr lang="en-US" sz="2000" dirty="0" smtClean="0"/>
              <a:t>Identified gaps were summarized and presented to:</a:t>
            </a:r>
          </a:p>
          <a:p>
            <a:pPr lvl="1"/>
            <a:r>
              <a:rPr lang="en-US" sz="2000" dirty="0" smtClean="0"/>
              <a:t>Major EDA vendors (Apache, </a:t>
            </a:r>
            <a:r>
              <a:rPr lang="en-US" sz="2000" dirty="0" err="1" smtClean="0"/>
              <a:t>Atrenta</a:t>
            </a:r>
            <a:r>
              <a:rPr lang="en-US" sz="2000" dirty="0" smtClean="0"/>
              <a:t>, CDNS, Jasper, Mentor, SNPS)</a:t>
            </a:r>
          </a:p>
          <a:p>
            <a:pPr lvl="1"/>
            <a:r>
              <a:rPr lang="en-US" sz="2000" dirty="0" smtClean="0"/>
              <a:t>At DAC user sessions</a:t>
            </a:r>
            <a:endParaRPr lang="en-US" sz="2000" dirty="0"/>
          </a:p>
          <a:p>
            <a:r>
              <a:rPr lang="en-US" sz="2000" dirty="0" smtClean="0"/>
              <a:t>DTC </a:t>
            </a:r>
            <a:r>
              <a:rPr lang="en-US" sz="2000" dirty="0"/>
              <a:t>decided to focus </a:t>
            </a:r>
            <a:r>
              <a:rPr lang="en-US" sz="2000" dirty="0" smtClean="0"/>
              <a:t>longer </a:t>
            </a:r>
            <a:r>
              <a:rPr lang="en-US" sz="2000" dirty="0"/>
              <a:t>term </a:t>
            </a:r>
            <a:r>
              <a:rPr lang="en-US" sz="2000" dirty="0" smtClean="0"/>
              <a:t>Roadmaps which </a:t>
            </a:r>
            <a:r>
              <a:rPr lang="en-US" sz="2000" dirty="0"/>
              <a:t>were non-competitive to enable us to give a collective </a:t>
            </a:r>
            <a:r>
              <a:rPr lang="en-US" sz="2000" dirty="0" smtClean="0"/>
              <a:t>inputs to EDA vendors</a:t>
            </a:r>
            <a:endParaRPr lang="en-US" sz="2000" dirty="0"/>
          </a:p>
          <a:p>
            <a:pPr marL="514350" lvl="2" indent="0">
              <a:buNone/>
            </a:pPr>
            <a:endParaRPr lang="en-US" dirty="0" smtClean="0"/>
          </a:p>
          <a:p>
            <a:endParaRPr lang="en-US" dirty="0" smtClean="0"/>
          </a:p>
          <a:p>
            <a:endParaRPr lang="en-US" dirty="0" smtClean="0"/>
          </a:p>
        </p:txBody>
      </p:sp>
    </p:spTree>
    <p:extLst>
      <p:ext uri="{BB962C8B-B14F-4D97-AF65-F5344CB8AC3E}">
        <p14:creationId xmlns:p14="http://schemas.microsoft.com/office/powerpoint/2010/main" val="807696938"/>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7"/>
          <p:cNvSpPr>
            <a:spLocks noGrp="1"/>
          </p:cNvSpPr>
          <p:nvPr>
            <p:ph type="title"/>
          </p:nvPr>
        </p:nvSpPr>
        <p:spPr/>
        <p:txBody>
          <a:bodyPr/>
          <a:lstStyle/>
          <a:p>
            <a:pPr algn="l"/>
            <a:r>
              <a:rPr lang="en-US" sz="2400" b="1" dirty="0" smtClean="0"/>
              <a:t>New Areas for DTC</a:t>
            </a:r>
            <a:endParaRPr lang="en-US" sz="2400" b="1" dirty="0" smtClean="0"/>
          </a:p>
        </p:txBody>
      </p:sp>
      <p:sp>
        <p:nvSpPr>
          <p:cNvPr id="8195" name="Content Placeholder 8"/>
          <p:cNvSpPr>
            <a:spLocks noGrp="1"/>
          </p:cNvSpPr>
          <p:nvPr>
            <p:ph idx="1"/>
          </p:nvPr>
        </p:nvSpPr>
        <p:spPr>
          <a:xfrm>
            <a:off x="152400" y="1066800"/>
            <a:ext cx="8763000" cy="5105400"/>
          </a:xfrm>
        </p:spPr>
        <p:txBody>
          <a:bodyPr>
            <a:normAutofit fontScale="40000" lnSpcReduction="20000"/>
          </a:bodyPr>
          <a:lstStyle/>
          <a:p>
            <a:pPr lvl="0"/>
            <a:r>
              <a:rPr lang="en-US" sz="3800" b="1" dirty="0"/>
              <a:t>Role of security and safety in development of </a:t>
            </a:r>
            <a:r>
              <a:rPr lang="en-US" sz="3800" b="1" dirty="0" err="1"/>
              <a:t>Hw</a:t>
            </a:r>
            <a:r>
              <a:rPr lang="en-US" sz="3800" b="1" dirty="0"/>
              <a:t>/ </a:t>
            </a:r>
            <a:r>
              <a:rPr lang="en-US" sz="3800" b="1" dirty="0" err="1"/>
              <a:t>Sw</a:t>
            </a:r>
            <a:r>
              <a:rPr lang="en-US" sz="3800" b="1" dirty="0"/>
              <a:t> for </a:t>
            </a:r>
            <a:r>
              <a:rPr lang="en-US" sz="3800" b="1" dirty="0" err="1"/>
              <a:t>IoT</a:t>
            </a:r>
            <a:r>
              <a:rPr lang="en-US" sz="3800" b="1" dirty="0"/>
              <a:t>/Automotive</a:t>
            </a:r>
          </a:p>
          <a:p>
            <a:pPr lvl="1"/>
            <a:r>
              <a:rPr lang="en-US" sz="3800" dirty="0"/>
              <a:t>Examples: Specifications of protocols/verification/validation</a:t>
            </a:r>
          </a:p>
          <a:p>
            <a:pPr lvl="1"/>
            <a:r>
              <a:rPr lang="en-US" sz="3800" dirty="0"/>
              <a:t>Invite speakers </a:t>
            </a:r>
            <a:r>
              <a:rPr lang="en-US" sz="3800" dirty="0" smtClean="0"/>
              <a:t>at DTC </a:t>
            </a:r>
            <a:r>
              <a:rPr lang="en-US" sz="3800" dirty="0"/>
              <a:t>meetings from the member companies/industry.</a:t>
            </a:r>
          </a:p>
          <a:p>
            <a:pPr lvl="1"/>
            <a:r>
              <a:rPr lang="en-US" sz="3800" dirty="0"/>
              <a:t>Develop set of requirements/guidelines for suppliers and end to end solutions.</a:t>
            </a:r>
          </a:p>
          <a:p>
            <a:pPr lvl="1"/>
            <a:r>
              <a:rPr lang="en-US" sz="3800" dirty="0"/>
              <a:t>Explore improving robustness of the system rather than looking at compliance</a:t>
            </a:r>
            <a:r>
              <a:rPr lang="en-US" sz="3800" dirty="0" smtClean="0"/>
              <a:t>.</a:t>
            </a:r>
          </a:p>
          <a:p>
            <a:r>
              <a:rPr lang="en-US" sz="3800" b="1" dirty="0" smtClean="0"/>
              <a:t>IP Re-use and integration</a:t>
            </a:r>
          </a:p>
          <a:p>
            <a:r>
              <a:rPr lang="en-US" sz="3800" b="1" dirty="0" smtClean="0"/>
              <a:t>Analog Mixed Signals Gap Analysis</a:t>
            </a:r>
          </a:p>
          <a:p>
            <a:r>
              <a:rPr lang="en-US" sz="3800" b="1" dirty="0" smtClean="0"/>
              <a:t>Open Access for Design </a:t>
            </a:r>
          </a:p>
          <a:p>
            <a:pPr lvl="1"/>
            <a:r>
              <a:rPr lang="en-US" sz="3800" dirty="0" smtClean="0"/>
              <a:t>Driven </a:t>
            </a:r>
            <a:r>
              <a:rPr lang="en-US" sz="3800" dirty="0"/>
              <a:t>by need to own the data and interoperability with tools.</a:t>
            </a:r>
          </a:p>
          <a:p>
            <a:pPr marL="629091" lvl="3" indent="-284163"/>
            <a:r>
              <a:rPr lang="en-US" sz="3800" dirty="0"/>
              <a:t>Need standardization to use these tools.</a:t>
            </a:r>
          </a:p>
          <a:p>
            <a:pPr marL="825060" lvl="4" indent="-284163"/>
            <a:r>
              <a:rPr lang="en-US" sz="3800" dirty="0"/>
              <a:t>Would need to be worked out  in Si2/IEEE/</a:t>
            </a:r>
            <a:r>
              <a:rPr lang="en-US" sz="3800" dirty="0" err="1"/>
              <a:t>Accellara</a:t>
            </a:r>
            <a:r>
              <a:rPr lang="en-US" sz="3800" dirty="0"/>
              <a:t> </a:t>
            </a:r>
          </a:p>
          <a:p>
            <a:pPr marL="629091" lvl="3" indent="-284163"/>
            <a:r>
              <a:rPr lang="en-US" sz="3800" dirty="0"/>
              <a:t>Scalable distributed version of OA to be able to use latest tools </a:t>
            </a:r>
          </a:p>
          <a:p>
            <a:pPr marL="825060" lvl="4" indent="-284163"/>
            <a:r>
              <a:rPr lang="en-US" sz="3800" dirty="0"/>
              <a:t>Apache SPARK</a:t>
            </a:r>
          </a:p>
          <a:p>
            <a:pPr marL="825060" lvl="4" indent="-284163"/>
            <a:r>
              <a:rPr lang="en-US" sz="3800" dirty="0"/>
              <a:t>Open source tools and use for large digital chips.</a:t>
            </a:r>
          </a:p>
          <a:p>
            <a:pPr lvl="2"/>
            <a:r>
              <a:rPr lang="en-US" sz="3800" dirty="0"/>
              <a:t>Would need support from DTC member companies</a:t>
            </a:r>
          </a:p>
          <a:p>
            <a:pPr lvl="3"/>
            <a:r>
              <a:rPr lang="en-US" sz="3800" dirty="0"/>
              <a:t>Funding</a:t>
            </a:r>
          </a:p>
          <a:p>
            <a:pPr lvl="3"/>
            <a:r>
              <a:rPr lang="en-US" sz="3800" dirty="0"/>
              <a:t>Resources </a:t>
            </a:r>
          </a:p>
          <a:p>
            <a:pPr lvl="3"/>
            <a:r>
              <a:rPr lang="en-US" sz="3800" dirty="0" err="1"/>
              <a:t>Testcases</a:t>
            </a:r>
            <a:endParaRPr lang="en-US" sz="3800" dirty="0"/>
          </a:p>
          <a:p>
            <a:pPr lvl="2"/>
            <a:endParaRPr lang="en-US" dirty="0" smtClean="0"/>
          </a:p>
          <a:p>
            <a:endParaRPr lang="en-US" dirty="0" smtClean="0"/>
          </a:p>
          <a:p>
            <a:endParaRPr lang="en-US" dirty="0" smtClean="0"/>
          </a:p>
        </p:txBody>
      </p:sp>
    </p:spTree>
    <p:extLst>
      <p:ext uri="{BB962C8B-B14F-4D97-AF65-F5344CB8AC3E}">
        <p14:creationId xmlns:p14="http://schemas.microsoft.com/office/powerpoint/2010/main" val="1230530337"/>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4095</TotalTime>
  <Words>251</Words>
  <Application>Microsoft Office PowerPoint</Application>
  <PresentationFormat>On-screen Show (4:3)</PresentationFormat>
  <Paragraphs>56</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vt:lpstr>
      <vt:lpstr>Design Technology Council June 2016 BoG Meeting  Arjun Rajagopal Member Technology Organization Representative</vt:lpstr>
      <vt:lpstr>Outline</vt:lpstr>
      <vt:lpstr>Mission of the DTC </vt:lpstr>
      <vt:lpstr>Previous Work: EDA Gap Analysis</vt:lpstr>
      <vt:lpstr>New Areas for DTC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 Meeting</dc:title>
  <dc:creator>Jen McGillis</dc:creator>
  <cp:lastModifiedBy>Arjun Rajagopal</cp:lastModifiedBy>
  <cp:revision>93</cp:revision>
  <dcterms:modified xsi:type="dcterms:W3CDTF">2016-06-05T17:38:49Z</dcterms:modified>
</cp:coreProperties>
</file>