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  <p:sldId id="261" r:id="rId5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-120" y="-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hyperlink" Target="mailto:David%20Atienza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June 24, 2018</a:t>
            </a:r>
            <a:br>
              <a:rPr lang="en-US" dirty="0" smtClean="0"/>
            </a:br>
            <a:r>
              <a:rPr lang="en-US" dirty="0" smtClean="0"/>
              <a:t>San Francisco,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n-lt"/>
                <a:cs typeface="Arial"/>
              </a:rPr>
              <a:t>Moscone</a:t>
            </a:r>
            <a:r>
              <a:rPr lang="en-US" dirty="0" smtClean="0">
                <a:latin typeface="+mn-lt"/>
                <a:cs typeface="Arial"/>
              </a:rPr>
              <a:t> West, San Francisco, CA</a:t>
            </a:r>
            <a:endParaRPr lang="en-US" dirty="0">
              <a:latin typeface="+mn-lt"/>
              <a:cs typeface="Arial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jpg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&amp;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Annual Board of Governors’ Meetings </a:t>
            </a:r>
            <a:r>
              <a:rPr lang="en-US" dirty="0" smtClean="0">
                <a:solidFill>
                  <a:srgbClr val="000090"/>
                </a:solidFill>
              </a:rPr>
              <a:t/>
            </a:r>
            <a:br>
              <a:rPr lang="en-US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at </a:t>
            </a:r>
            <a:r>
              <a:rPr lang="en-US" dirty="0">
                <a:solidFill>
                  <a:srgbClr val="000090"/>
                </a:solidFill>
              </a:rPr>
              <a:t>DAC </a:t>
            </a:r>
            <a:r>
              <a:rPr lang="en-US" dirty="0" smtClean="0">
                <a:solidFill>
                  <a:srgbClr val="000090"/>
                </a:solidFill>
              </a:rPr>
              <a:t>2018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r>
              <a:rPr lang="en-US" sz="1200" b="1" dirty="0" err="1"/>
              <a:t>Moscone</a:t>
            </a:r>
            <a:r>
              <a:rPr lang="en-US" sz="1200" b="1" dirty="0"/>
              <a:t> Center West, San Francisco, CA</a:t>
            </a:r>
            <a:br>
              <a:rPr lang="en-US" sz="1200" b="1" dirty="0"/>
            </a:br>
            <a:r>
              <a:rPr lang="en-US" sz="1200" b="1" dirty="0"/>
              <a:t>June 5</a:t>
            </a:r>
            <a:r>
              <a:rPr lang="en-US" sz="1200" b="1" baseline="30000" dirty="0"/>
              <a:t>th</a:t>
            </a:r>
            <a:r>
              <a:rPr lang="en-US" sz="1200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 smtClean="0"/>
              <a:t>CEDA Diversity Initiatives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dirty="0" smtClean="0"/>
              <a:t>Eli Bozorgzadeh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CEDA Diversity Initiatives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sz="2400" dirty="0"/>
              <a:t>Support female professionals in EDA industry and academia to attend IEEE WIE International Women in Leadership Conference (WILC) </a:t>
            </a:r>
          </a:p>
          <a:p>
            <a:pPr lvl="1"/>
            <a:r>
              <a:rPr lang="en-CA" sz="2000" dirty="0"/>
              <a:t>Providing Travel grant to 3-4 female professionals (every other year)</a:t>
            </a:r>
          </a:p>
          <a:p>
            <a:pPr lvl="1"/>
            <a:r>
              <a:rPr lang="en-CA" sz="2000" dirty="0"/>
              <a:t>3-4 free registration to attend IEEE WILC (every year sponsored by IEEE)</a:t>
            </a:r>
          </a:p>
          <a:p>
            <a:pPr lvl="1"/>
            <a:r>
              <a:rPr lang="en-CA" sz="2000" dirty="0"/>
              <a:t>2018: Eli attended the conference. </a:t>
            </a:r>
          </a:p>
          <a:p>
            <a:r>
              <a:rPr lang="en-CA" sz="2400" dirty="0"/>
              <a:t>Advancing Diversity in EDA workshop (</a:t>
            </a:r>
            <a:r>
              <a:rPr lang="en-CA" sz="2400" dirty="0" err="1"/>
              <a:t>DivEDA</a:t>
            </a:r>
            <a:r>
              <a:rPr lang="en-CA" sz="2400" dirty="0"/>
              <a:t>) </a:t>
            </a:r>
          </a:p>
          <a:p>
            <a:pPr lvl="1"/>
            <a:r>
              <a:rPr lang="en-GB" sz="2000" dirty="0"/>
              <a:t>help facilitate women and underrepresented minorities to advance their careers in academia and industry, and hence, to help increase diversity in the EDA com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To be organized </a:t>
            </a:r>
            <a:r>
              <a:rPr lang="en-US" sz="2000" b="1" i="1" dirty="0"/>
              <a:t>every year</a:t>
            </a:r>
          </a:p>
          <a:p>
            <a:pPr lvl="1"/>
            <a:r>
              <a:rPr lang="en-US" sz="2000" dirty="0"/>
              <a:t>to be co-located with DATE conference and DAC, at alternative years.</a:t>
            </a:r>
            <a:endParaRPr lang="en-CA" sz="2000" dirty="0"/>
          </a:p>
          <a:p>
            <a:pPr>
              <a:lnSpc>
                <a:spcPct val="150000"/>
              </a:lnSpc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2018 CEDA </a:t>
            </a:r>
            <a:r>
              <a:rPr lang="en-CA" dirty="0" err="1"/>
              <a:t>DivEDA</a:t>
            </a:r>
            <a:r>
              <a:rPr lang="en-CA" dirty="0"/>
              <a:t> Workshop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5" y="898290"/>
            <a:ext cx="6447501" cy="3632735"/>
          </a:xfrm>
        </p:spPr>
        <p:txBody>
          <a:bodyPr>
            <a:normAutofit fontScale="77500" lnSpcReduction="20000"/>
          </a:bodyPr>
          <a:lstStyle/>
          <a:p>
            <a:r>
              <a:rPr lang="en-CA" sz="2400" i="1" dirty="0">
                <a:solidFill>
                  <a:srgbClr val="FF0000"/>
                </a:solidFill>
              </a:rPr>
              <a:t>The First</a:t>
            </a:r>
            <a:r>
              <a:rPr lang="en-CA" sz="2400" dirty="0"/>
              <a:t> </a:t>
            </a:r>
            <a:r>
              <a:rPr lang="en-CA" sz="2400" dirty="0" err="1"/>
              <a:t>DivEDA</a:t>
            </a:r>
            <a:r>
              <a:rPr lang="en-CA" sz="2400" dirty="0"/>
              <a:t> </a:t>
            </a:r>
            <a:r>
              <a:rPr lang="en-CA" sz="2400" dirty="0" smtClean="0"/>
              <a:t>workshop was held </a:t>
            </a:r>
            <a:r>
              <a:rPr lang="en-CA" sz="2400" dirty="0"/>
              <a:t>during DATE conference on March 19, 2018 in Dresden, Germany.</a:t>
            </a:r>
          </a:p>
          <a:p>
            <a:r>
              <a:rPr lang="en-CA" sz="2400" dirty="0"/>
              <a:t>Very successful event:</a:t>
            </a:r>
          </a:p>
          <a:p>
            <a:pPr lvl="1"/>
            <a:r>
              <a:rPr lang="en-CA" sz="2000" dirty="0"/>
              <a:t>Included a keynote talk, 3 panels on diversity topics and speed mentoring</a:t>
            </a:r>
          </a:p>
          <a:p>
            <a:r>
              <a:rPr lang="en-CA" sz="2400" dirty="0"/>
              <a:t>More than 64 registrations (free registration)</a:t>
            </a:r>
          </a:p>
          <a:p>
            <a:r>
              <a:rPr lang="en-CA" sz="2400" dirty="0"/>
              <a:t> ~30 people attended</a:t>
            </a:r>
          </a:p>
          <a:p>
            <a:endParaRPr lang="en-CA" sz="2400" dirty="0"/>
          </a:p>
          <a:p>
            <a:pPr marL="0" indent="0">
              <a:buNone/>
            </a:pPr>
            <a:r>
              <a:rPr lang="en-CA" sz="2400" b="1" dirty="0"/>
              <a:t>Action item:</a:t>
            </a:r>
          </a:p>
          <a:p>
            <a:r>
              <a:rPr lang="en-CA" sz="2400" dirty="0"/>
              <a:t>An article to send to CEDA newsletter on CEDA diversity initiatives (</a:t>
            </a:r>
            <a:r>
              <a:rPr lang="en-CA" sz="2400" dirty="0" err="1"/>
              <a:t>DivEDA</a:t>
            </a:r>
            <a:r>
              <a:rPr lang="en-CA" sz="2400" dirty="0"/>
              <a:t>, WILC)</a:t>
            </a:r>
          </a:p>
          <a:p>
            <a:r>
              <a:rPr lang="en-CA" sz="2400" dirty="0"/>
              <a:t>Next </a:t>
            </a:r>
            <a:r>
              <a:rPr lang="en-CA" sz="2400" dirty="0" err="1"/>
              <a:t>DivEDA</a:t>
            </a:r>
            <a:r>
              <a:rPr lang="en-CA" sz="2400" dirty="0"/>
              <a:t> workshop in DAC 2019!</a:t>
            </a:r>
          </a:p>
          <a:p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206</Words>
  <Application>Microsoft Macintosh PowerPoint</Application>
  <PresentationFormat>On-screen Show (16:9)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EC BoG DAC 2018 Template</vt:lpstr>
      <vt:lpstr>    IEEE CEDA  Executive Committee &amp; Annual Board of Governors’ Meetings  at DAC 2018</vt:lpstr>
      <vt:lpstr>CEDA Diversity Initiatives</vt:lpstr>
      <vt:lpstr>CEDA Diversity Initiatives</vt:lpstr>
      <vt:lpstr>2018 CEDA DivEDA Workshop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Eli Bozorgzadeh</cp:lastModifiedBy>
  <cp:revision>44</cp:revision>
  <dcterms:created xsi:type="dcterms:W3CDTF">2016-04-15T13:56:06Z</dcterms:created>
  <dcterms:modified xsi:type="dcterms:W3CDTF">2018-06-24T16:27:18Z</dcterms:modified>
</cp:coreProperties>
</file>