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B4512F-CDE7-0D44-93EE-90E388A82FEE}" v="4" dt="2019-03-04T17:48:18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/>
    <p:restoredTop sz="94671"/>
  </p:normalViewPr>
  <p:slideViewPr>
    <p:cSldViewPr snapToGrid="0" snapToObjects="1">
      <p:cViewPr varScale="1">
        <p:scale>
          <a:sx n="86" d="100"/>
          <a:sy n="86" d="100"/>
        </p:scale>
        <p:origin x="10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ana Bolchini" userId="6b8273cd-38c1-41dc-ba93-995a19828489" providerId="ADAL" clId="{2BE89816-B480-3A45-A4FD-ABA9C4A2948A}"/>
    <pc:docChg chg="custSel modSld">
      <pc:chgData name="Cristiana Bolchini" userId="6b8273cd-38c1-41dc-ba93-995a19828489" providerId="ADAL" clId="{2BE89816-B480-3A45-A4FD-ABA9C4A2948A}" dt="2019-03-01T14:21:32.139" v="400" actId="1076"/>
      <pc:docMkLst>
        <pc:docMk/>
      </pc:docMkLst>
      <pc:sldChg chg="modSp">
        <pc:chgData name="Cristiana Bolchini" userId="6b8273cd-38c1-41dc-ba93-995a19828489" providerId="ADAL" clId="{2BE89816-B480-3A45-A4FD-ABA9C4A2948A}" dt="2019-03-01T14:15:15.585" v="278" actId="20577"/>
        <pc:sldMkLst>
          <pc:docMk/>
          <pc:sldMk cId="969463104" sldId="258"/>
        </pc:sldMkLst>
        <pc:spChg chg="mod">
          <ac:chgData name="Cristiana Bolchini" userId="6b8273cd-38c1-41dc-ba93-995a19828489" providerId="ADAL" clId="{2BE89816-B480-3A45-A4FD-ABA9C4A2948A}" dt="2019-03-01T14:15:15.585" v="278" actId="20577"/>
          <ac:spMkLst>
            <pc:docMk/>
            <pc:sldMk cId="969463104" sldId="258"/>
            <ac:spMk id="2" creationId="{CEBDA66A-46CD-284E-9375-B32486951D67}"/>
          </ac:spMkLst>
        </pc:spChg>
      </pc:sldChg>
      <pc:sldChg chg="addSp modSp">
        <pc:chgData name="Cristiana Bolchini" userId="6b8273cd-38c1-41dc-ba93-995a19828489" providerId="ADAL" clId="{2BE89816-B480-3A45-A4FD-ABA9C4A2948A}" dt="2019-03-01T14:16:19.731" v="306" actId="1076"/>
        <pc:sldMkLst>
          <pc:docMk/>
          <pc:sldMk cId="2368575195" sldId="259"/>
        </pc:sldMkLst>
        <pc:spChg chg="mod">
          <ac:chgData name="Cristiana Bolchini" userId="6b8273cd-38c1-41dc-ba93-995a19828489" providerId="ADAL" clId="{2BE89816-B480-3A45-A4FD-ABA9C4A2948A}" dt="2019-03-01T14:15:35.521" v="293" actId="20577"/>
          <ac:spMkLst>
            <pc:docMk/>
            <pc:sldMk cId="2368575195" sldId="259"/>
            <ac:spMk id="2" creationId="{8D006CF8-4000-B242-8C84-67BE1C76AEC0}"/>
          </ac:spMkLst>
        </pc:spChg>
        <pc:spChg chg="add mod">
          <ac:chgData name="Cristiana Bolchini" userId="6b8273cd-38c1-41dc-ba93-995a19828489" providerId="ADAL" clId="{2BE89816-B480-3A45-A4FD-ABA9C4A2948A}" dt="2019-03-01T14:16:19.731" v="306" actId="1076"/>
          <ac:spMkLst>
            <pc:docMk/>
            <pc:sldMk cId="2368575195" sldId="259"/>
            <ac:spMk id="3" creationId="{1A43E5F2-DE91-2141-893D-F9E0B63966BD}"/>
          </ac:spMkLst>
        </pc:spChg>
        <pc:spChg chg="mod">
          <ac:chgData name="Cristiana Bolchini" userId="6b8273cd-38c1-41dc-ba93-995a19828489" providerId="ADAL" clId="{2BE89816-B480-3A45-A4FD-ABA9C4A2948A}" dt="2019-03-01T14:15:56.601" v="297" actId="1076"/>
          <ac:spMkLst>
            <pc:docMk/>
            <pc:sldMk cId="2368575195" sldId="259"/>
            <ac:spMk id="7" creationId="{8E543130-2318-BA45-9D3B-737151A11AB7}"/>
          </ac:spMkLst>
        </pc:spChg>
        <pc:spChg chg="mod">
          <ac:chgData name="Cristiana Bolchini" userId="6b8273cd-38c1-41dc-ba93-995a19828489" providerId="ADAL" clId="{2BE89816-B480-3A45-A4FD-ABA9C4A2948A}" dt="2019-03-01T14:15:59.426" v="298" actId="1076"/>
          <ac:spMkLst>
            <pc:docMk/>
            <pc:sldMk cId="2368575195" sldId="259"/>
            <ac:spMk id="8" creationId="{C79307F7-7E77-3F41-9D8C-4A43F3F219C9}"/>
          </ac:spMkLst>
        </pc:spChg>
        <pc:graphicFrameChg chg="mod">
          <ac:chgData name="Cristiana Bolchini" userId="6b8273cd-38c1-41dc-ba93-995a19828489" providerId="ADAL" clId="{2BE89816-B480-3A45-A4FD-ABA9C4A2948A}" dt="2019-03-01T14:16:05.075" v="299" actId="1076"/>
          <ac:graphicFrameMkLst>
            <pc:docMk/>
            <pc:sldMk cId="2368575195" sldId="259"/>
            <ac:graphicFrameMk id="4" creationId="{A094570B-3426-C241-91D2-B73F71FFEB4D}"/>
          </ac:graphicFrameMkLst>
        </pc:graphicFrameChg>
      </pc:sldChg>
      <pc:sldChg chg="modSp">
        <pc:chgData name="Cristiana Bolchini" userId="6b8273cd-38c1-41dc-ba93-995a19828489" providerId="ADAL" clId="{2BE89816-B480-3A45-A4FD-ABA9C4A2948A}" dt="2019-03-01T14:15:07.008" v="273" actId="20577"/>
        <pc:sldMkLst>
          <pc:docMk/>
          <pc:sldMk cId="3347710287" sldId="260"/>
        </pc:sldMkLst>
        <pc:spChg chg="mod">
          <ac:chgData name="Cristiana Bolchini" userId="6b8273cd-38c1-41dc-ba93-995a19828489" providerId="ADAL" clId="{2BE89816-B480-3A45-A4FD-ABA9C4A2948A}" dt="2019-03-01T14:15:07.008" v="273" actId="20577"/>
          <ac:spMkLst>
            <pc:docMk/>
            <pc:sldMk cId="3347710287" sldId="260"/>
            <ac:spMk id="2" creationId="{8D006CF8-4000-B242-8C84-67BE1C76AEC0}"/>
          </ac:spMkLst>
        </pc:spChg>
        <pc:spChg chg="mod">
          <ac:chgData name="Cristiana Bolchini" userId="6b8273cd-38c1-41dc-ba93-995a19828489" providerId="ADAL" clId="{2BE89816-B480-3A45-A4FD-ABA9C4A2948A}" dt="2019-03-01T14:14:31.618" v="249" actId="6549"/>
          <ac:spMkLst>
            <pc:docMk/>
            <pc:sldMk cId="3347710287" sldId="260"/>
            <ac:spMk id="3" creationId="{38DCC51F-B6DC-CF4B-891D-8DB0DE81C6B0}"/>
          </ac:spMkLst>
        </pc:spChg>
      </pc:sldChg>
      <pc:sldChg chg="addSp delSp modSp">
        <pc:chgData name="Cristiana Bolchini" userId="6b8273cd-38c1-41dc-ba93-995a19828489" providerId="ADAL" clId="{2BE89816-B480-3A45-A4FD-ABA9C4A2948A}" dt="2019-03-01T14:21:32.139" v="400" actId="1076"/>
        <pc:sldMkLst>
          <pc:docMk/>
          <pc:sldMk cId="3696666481" sldId="261"/>
        </pc:sldMkLst>
        <pc:spChg chg="mod">
          <ac:chgData name="Cristiana Bolchini" userId="6b8273cd-38c1-41dc-ba93-995a19828489" providerId="ADAL" clId="{2BE89816-B480-3A45-A4FD-ABA9C4A2948A}" dt="2019-03-01T14:21:22.507" v="395" actId="14100"/>
          <ac:spMkLst>
            <pc:docMk/>
            <pc:sldMk cId="3696666481" sldId="261"/>
            <ac:spMk id="3" creationId="{A1F5554D-43CF-F748-B24D-41A38341AD76}"/>
          </ac:spMkLst>
        </pc:spChg>
        <pc:picChg chg="add del mod">
          <ac:chgData name="Cristiana Bolchini" userId="6b8273cd-38c1-41dc-ba93-995a19828489" providerId="ADAL" clId="{2BE89816-B480-3A45-A4FD-ABA9C4A2948A}" dt="2019-03-01T14:20:05.851" v="388" actId="478"/>
          <ac:picMkLst>
            <pc:docMk/>
            <pc:sldMk cId="3696666481" sldId="261"/>
            <ac:picMk id="5" creationId="{55B8C84F-A03A-8E4D-9ED6-6CF96367067C}"/>
          </ac:picMkLst>
        </pc:picChg>
        <pc:picChg chg="add mod">
          <ac:chgData name="Cristiana Bolchini" userId="6b8273cd-38c1-41dc-ba93-995a19828489" providerId="ADAL" clId="{2BE89816-B480-3A45-A4FD-ABA9C4A2948A}" dt="2019-03-01T14:21:32.139" v="400" actId="1076"/>
          <ac:picMkLst>
            <pc:docMk/>
            <pc:sldMk cId="3696666481" sldId="261"/>
            <ac:picMk id="7" creationId="{9D36C047-C4A8-3249-8FF9-39EC81CD49A0}"/>
          </ac:picMkLst>
        </pc:picChg>
      </pc:sldChg>
    </pc:docChg>
  </pc:docChgLst>
  <pc:docChgLst>
    <pc:chgData name="Cristiana Bolchini" userId="6b8273cd-38c1-41dc-ba93-995a19828489" providerId="ADAL" clId="{42B4512F-CDE7-0D44-93EE-90E388A82FEE}"/>
    <pc:docChg chg="undo custSel modSld">
      <pc:chgData name="Cristiana Bolchini" userId="6b8273cd-38c1-41dc-ba93-995a19828489" providerId="ADAL" clId="{42B4512F-CDE7-0D44-93EE-90E388A82FEE}" dt="2019-03-04T17:49:24.493" v="62" actId="20577"/>
      <pc:docMkLst>
        <pc:docMk/>
      </pc:docMkLst>
      <pc:sldChg chg="addSp delSp modSp">
        <pc:chgData name="Cristiana Bolchini" userId="6b8273cd-38c1-41dc-ba93-995a19828489" providerId="ADAL" clId="{42B4512F-CDE7-0D44-93EE-90E388A82FEE}" dt="2019-03-04T17:48:53.781" v="54" actId="1076"/>
        <pc:sldMkLst>
          <pc:docMk/>
          <pc:sldMk cId="969463104" sldId="258"/>
        </pc:sldMkLst>
        <pc:spChg chg="mod">
          <ac:chgData name="Cristiana Bolchini" userId="6b8273cd-38c1-41dc-ba93-995a19828489" providerId="ADAL" clId="{42B4512F-CDE7-0D44-93EE-90E388A82FEE}" dt="2019-03-04T17:09:32.103" v="23" actId="20577"/>
          <ac:spMkLst>
            <pc:docMk/>
            <pc:sldMk cId="969463104" sldId="258"/>
            <ac:spMk id="3" creationId="{F4018945-6A84-F14F-A978-8A53DF2B643E}"/>
          </ac:spMkLst>
        </pc:spChg>
        <pc:spChg chg="mod">
          <ac:chgData name="Cristiana Bolchini" userId="6b8273cd-38c1-41dc-ba93-995a19828489" providerId="ADAL" clId="{42B4512F-CDE7-0D44-93EE-90E388A82FEE}" dt="2019-03-04T17:47:58.182" v="26" actId="6549"/>
          <ac:spMkLst>
            <pc:docMk/>
            <pc:sldMk cId="969463104" sldId="258"/>
            <ac:spMk id="4" creationId="{434B0477-E6A5-074F-B475-F1EBEECA831D}"/>
          </ac:spMkLst>
        </pc:spChg>
        <pc:spChg chg="add del mod">
          <ac:chgData name="Cristiana Bolchini" userId="6b8273cd-38c1-41dc-ba93-995a19828489" providerId="ADAL" clId="{42B4512F-CDE7-0D44-93EE-90E388A82FEE}" dt="2019-03-04T17:48:14.360" v="31"/>
          <ac:spMkLst>
            <pc:docMk/>
            <pc:sldMk cId="969463104" sldId="258"/>
            <ac:spMk id="6" creationId="{AF995F03-73C3-4141-9702-8F15EADD2CAA}"/>
          </ac:spMkLst>
        </pc:spChg>
        <pc:spChg chg="add mod">
          <ac:chgData name="Cristiana Bolchini" userId="6b8273cd-38c1-41dc-ba93-995a19828489" providerId="ADAL" clId="{42B4512F-CDE7-0D44-93EE-90E388A82FEE}" dt="2019-03-04T17:48:53.781" v="54" actId="1076"/>
          <ac:spMkLst>
            <pc:docMk/>
            <pc:sldMk cId="969463104" sldId="258"/>
            <ac:spMk id="7" creationId="{E56A9F1D-080F-7844-994C-592A7C4BD5CA}"/>
          </ac:spMkLst>
        </pc:spChg>
      </pc:sldChg>
      <pc:sldChg chg="modSp">
        <pc:chgData name="Cristiana Bolchini" userId="6b8273cd-38c1-41dc-ba93-995a19828489" providerId="ADAL" clId="{42B4512F-CDE7-0D44-93EE-90E388A82FEE}" dt="2019-03-04T17:49:24.493" v="62" actId="20577"/>
        <pc:sldMkLst>
          <pc:docMk/>
          <pc:sldMk cId="2368575195" sldId="259"/>
        </pc:sldMkLst>
        <pc:graphicFrameChg chg="modGraphic">
          <ac:chgData name="Cristiana Bolchini" userId="6b8273cd-38c1-41dc-ba93-995a19828489" providerId="ADAL" clId="{42B4512F-CDE7-0D44-93EE-90E388A82FEE}" dt="2019-03-04T17:49:24.493" v="62" actId="20577"/>
          <ac:graphicFrameMkLst>
            <pc:docMk/>
            <pc:sldMk cId="2368575195" sldId="259"/>
            <ac:graphicFrameMk id="4" creationId="{A094570B-3426-C241-91D2-B73F71FFEB4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3BCB9-5A54-8949-AEF2-3F4DCD4C2DCF}" type="datetimeFigureOut">
              <a:rPr lang="it-IT" smtClean="0"/>
              <a:t>04/03/19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67610-AF02-1D4A-8546-13533E2F5F6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14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Salaries</a:t>
            </a:r>
            <a:r>
              <a:rPr lang="it-IT" dirty="0"/>
              <a:t>: 43.5 + 58.6</a:t>
            </a:r>
          </a:p>
          <a:p>
            <a:r>
              <a:rPr lang="it-IT" dirty="0" err="1"/>
              <a:t>Travels</a:t>
            </a:r>
            <a:r>
              <a:rPr lang="it-IT" dirty="0"/>
              <a:t>: 90.5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67610-AF02-1D4A-8546-13533E2F5F6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649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por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Name of your Activity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800100" indent="-34290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lang="en-US" dirty="0"/>
              <a:t>Name of Chair</a:t>
            </a:r>
          </a:p>
          <a:p>
            <a:pPr lvl="1"/>
            <a:r>
              <a:rPr lang="en-US" dirty="0"/>
              <a:t>Members of Committee (if applicable)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714892"/>
          </a:xfrm>
        </p:spPr>
        <p:txBody>
          <a:bodyPr/>
          <a:lstStyle/>
          <a:p>
            <a:r>
              <a:rPr lang="en-US" dirty="0"/>
              <a:t>2019 Vision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8542513" cy="3304117"/>
          </a:xfrm>
        </p:spPr>
        <p:txBody>
          <a:bodyPr>
            <a:normAutofit/>
          </a:bodyPr>
          <a:lstStyle>
            <a:lvl1pPr marL="342900" indent="-342900">
              <a:buClrTx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1pPr>
            <a:lvl2pPr marL="742950" indent="-285750">
              <a:buClrTx/>
              <a:buSzPct val="9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>
              <a:buClrTx/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8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75585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Current Status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8955" y="1655764"/>
            <a:ext cx="85561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Ongoing Items: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55" y="2395881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sz="20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10216" y="6623222"/>
            <a:ext cx="419189" cy="2336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9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101" y="609600"/>
            <a:ext cx="8596668" cy="824128"/>
          </a:xfrm>
        </p:spPr>
        <p:txBody>
          <a:bodyPr/>
          <a:lstStyle/>
          <a:p>
            <a:r>
              <a:rPr lang="en-US" dirty="0"/>
              <a:t>Looking forward (2020)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375299" y="1877008"/>
            <a:ext cx="8542513" cy="3304117"/>
          </a:xfrm>
        </p:spPr>
        <p:txBody>
          <a:bodyPr>
            <a:normAutofit/>
          </a:bodyPr>
          <a:lstStyle>
            <a:lvl1pPr marL="2857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42950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1430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  <a:lvl4pPr marL="16002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2057400" indent="-22860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8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0407-AADE-604C-99A7-F0A5634D7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AC8BAD2-C8A8-A74F-A1B4-0D324CB88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10216" y="6586151"/>
            <a:ext cx="419189" cy="270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7D424C4-300E-E241-8E10-F05B61D0F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IEEE CEDA </a:t>
            </a:r>
            <a:br>
              <a:rPr lang="en-US" dirty="0"/>
            </a:br>
            <a:r>
              <a:rPr lang="en-US" dirty="0"/>
              <a:t>Executive Committee Meeting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90"/>
            <a:ext cx="8596668" cy="1457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President David </a:t>
            </a:r>
            <a:r>
              <a:rPr lang="en-US" dirty="0" err="1"/>
              <a:t>Atienza</a:t>
            </a:r>
            <a:endParaRPr lang="en-US" dirty="0"/>
          </a:p>
          <a:p>
            <a:pPr lvl="0"/>
            <a:r>
              <a:rPr lang="en-US" dirty="0"/>
              <a:t>March 25, 2019 (at DATE)</a:t>
            </a:r>
          </a:p>
          <a:p>
            <a:pPr lvl="0"/>
            <a:r>
              <a:rPr lang="en-US" dirty="0"/>
              <a:t>Florence, Italy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6355" y="6415039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288" y="6415039"/>
            <a:ext cx="2936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8226" y="22037"/>
            <a:ext cx="2235433" cy="13306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0868" y="5609987"/>
            <a:ext cx="2221132" cy="124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2" r:id="rId3"/>
    <p:sldLayoutId id="2147483664" r:id="rId4"/>
    <p:sldLayoutId id="214748366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None/>
        <a:defRPr sz="16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/>
          </a:solidFill>
          <a:latin typeface="Californian FB" panose="0207040306080B030204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5112521-F2CB-3D47-AEE6-D8924666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4FF913-8970-3548-9727-4EE03C141C3E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Cristiana Bolchini</a:t>
            </a:r>
          </a:p>
        </p:txBody>
      </p:sp>
    </p:spTree>
    <p:extLst>
      <p:ext uri="{BB962C8B-B14F-4D97-AF65-F5344CB8AC3E}">
        <p14:creationId xmlns:p14="http://schemas.microsoft.com/office/powerpoint/2010/main" val="115844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2018 Revenues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94570B-3426-C241-91D2-B73F71FFEB4D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3649274346"/>
              </p:ext>
            </p:extLst>
          </p:nvPr>
        </p:nvGraphicFramePr>
        <p:xfrm>
          <a:off x="704850" y="2126384"/>
          <a:ext cx="8596668" cy="2286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49167">
                  <a:extLst>
                    <a:ext uri="{9D8B030D-6E8A-4147-A177-3AD203B41FA5}">
                      <a16:colId xmlns:a16="http://schemas.microsoft.com/office/drawing/2014/main" val="3370330882"/>
                    </a:ext>
                  </a:extLst>
                </a:gridCol>
                <a:gridCol w="2149167">
                  <a:extLst>
                    <a:ext uri="{9D8B030D-6E8A-4147-A177-3AD203B41FA5}">
                      <a16:colId xmlns:a16="http://schemas.microsoft.com/office/drawing/2014/main" val="885385261"/>
                    </a:ext>
                  </a:extLst>
                </a:gridCol>
                <a:gridCol w="2149167">
                  <a:extLst>
                    <a:ext uri="{9D8B030D-6E8A-4147-A177-3AD203B41FA5}">
                      <a16:colId xmlns:a16="http://schemas.microsoft.com/office/drawing/2014/main" val="1058974807"/>
                    </a:ext>
                  </a:extLst>
                </a:gridCol>
                <a:gridCol w="2149167">
                  <a:extLst>
                    <a:ext uri="{9D8B030D-6E8A-4147-A177-3AD203B41FA5}">
                      <a16:colId xmlns:a16="http://schemas.microsoft.com/office/drawing/2014/main" val="2035325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2017 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/>
                        <a:t>2018 Net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2019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12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/>
                        <a:t>TCAD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181K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183.3K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212.3K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6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/>
                        <a:t>ESL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37.8K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51.2K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40.0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2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/>
                        <a:t>D&amp;T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-24.1K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05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400" dirty="0" err="1"/>
                        <a:t>Conferences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238K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396.7K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/>
                        <a:t>349.5K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07090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003295-DA2A-FB48-9F04-7FC1EF925CF2}"/>
              </a:ext>
            </a:extLst>
          </p:cNvPr>
          <p:cNvSpPr txBox="1">
            <a:spLocks/>
          </p:cNvSpPr>
          <p:nvPr/>
        </p:nvSpPr>
        <p:spPr>
          <a:xfrm>
            <a:off x="623179" y="4414646"/>
            <a:ext cx="8542513" cy="1775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E543130-2318-BA45-9D3B-737151A11AB7}"/>
              </a:ext>
            </a:extLst>
          </p:cNvPr>
          <p:cNvSpPr txBox="1">
            <a:spLocks/>
          </p:cNvSpPr>
          <p:nvPr/>
        </p:nvSpPr>
        <p:spPr>
          <a:xfrm>
            <a:off x="228023" y="4414645"/>
            <a:ext cx="5734451" cy="1976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TCAD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40% increase in editorial costs 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+20K Press Work-Printing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+16K Services editorial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-14K subscriptions / + 13K overlength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79307F7-7E77-3F41-9D8C-4A43F3F219C9}"/>
              </a:ext>
            </a:extLst>
          </p:cNvPr>
          <p:cNvSpPr txBox="1">
            <a:spLocks/>
          </p:cNvSpPr>
          <p:nvPr/>
        </p:nvSpPr>
        <p:spPr>
          <a:xfrm>
            <a:off x="5003184" y="4419169"/>
            <a:ext cx="5734451" cy="1522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Conferences: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-55K cancelling DAC 2021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-16K (DAC 2016 / ICCAD 2016) 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43E5F2-DE91-2141-893D-F9E0B63966BD}"/>
              </a:ext>
            </a:extLst>
          </p:cNvPr>
          <p:cNvSpPr/>
          <p:nvPr/>
        </p:nvSpPr>
        <p:spPr>
          <a:xfrm>
            <a:off x="623179" y="1463828"/>
            <a:ext cx="4540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ea typeface="ＭＳ Ｐゴシック" panose="020B0600070205080204" pitchFamily="34" charset="-128"/>
              </a:rPr>
              <a:t>Periodical &amp; Conferences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6857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DA66A-46CD-284E-9375-B324869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Main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18945-6A84-F14F-A978-8A53DF2B643E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16716" y="1754117"/>
            <a:ext cx="4577179" cy="33041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b="1" dirty="0">
                <a:ea typeface="ＭＳ Ｐゴシック" pitchFamily="34" charset="-128"/>
              </a:rPr>
              <a:t>Administration: ~135K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b="1" dirty="0">
                <a:ea typeface="ＭＳ Ｐゴシック" pitchFamily="34" charset="-128"/>
              </a:rPr>
              <a:t>Committee: ~330K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4B0477-E6A5-074F-B475-F1EBEECA831D}"/>
              </a:ext>
            </a:extLst>
          </p:cNvPr>
          <p:cNvSpPr txBox="1">
            <a:spLocks/>
          </p:cNvSpPr>
          <p:nvPr/>
        </p:nvSpPr>
        <p:spPr>
          <a:xfrm>
            <a:off x="1221739" y="2854343"/>
            <a:ext cx="4577179" cy="33041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200" dirty="0">
                <a:ea typeface="ＭＳ Ｐゴシック" pitchFamily="34" charset="-128"/>
              </a:rPr>
              <a:t>Technical activities: ~110K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Local chapters: 31K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Dist. Lecturer Program: 46K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Contests: 9.2K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Awards: 13K</a:t>
            </a: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F2BF4-0359-994C-B120-812DE68EFC45}"/>
              </a:ext>
            </a:extLst>
          </p:cNvPr>
          <p:cNvSpPr/>
          <p:nvPr/>
        </p:nvSpPr>
        <p:spPr>
          <a:xfrm>
            <a:off x="5596328" y="2906388"/>
            <a:ext cx="4387121" cy="1553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ea typeface="ＭＳ Ｐゴシック" pitchFamily="34" charset="-128"/>
              </a:rPr>
              <a:t>Salaries ~ 100K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ea typeface="ＭＳ Ｐゴシック" pitchFamily="34" charset="-128"/>
              </a:rPr>
              <a:t>Travelling costs ~ 90K</a:t>
            </a:r>
          </a:p>
          <a:p>
            <a:pPr marL="742950" lvl="1" indent="-28575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995F03-73C3-4141-9702-8F15EADD2CAA}"/>
              </a:ext>
            </a:extLst>
          </p:cNvPr>
          <p:cNvSpPr/>
          <p:nvPr/>
        </p:nvSpPr>
        <p:spPr>
          <a:xfrm>
            <a:off x="834020" y="5319422"/>
            <a:ext cx="4459875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>
                <a:ea typeface="ＭＳ Ｐゴシック" pitchFamily="34" charset="-128"/>
              </a:rPr>
              <a:t>From previous years: 30K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6A9F1D-080F-7844-994C-592A7C4BD5CA}"/>
              </a:ext>
            </a:extLst>
          </p:cNvPr>
          <p:cNvSpPr/>
          <p:nvPr/>
        </p:nvSpPr>
        <p:spPr>
          <a:xfrm>
            <a:off x="3510328" y="6041338"/>
            <a:ext cx="3302507" cy="658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ea typeface="ＭＳ Ｐゴシック" pitchFamily="34" charset="-128"/>
              </a:rPr>
              <a:t>2018 Net : ~ +100K</a:t>
            </a:r>
          </a:p>
        </p:txBody>
      </p:sp>
    </p:spTree>
    <p:extLst>
      <p:ext uri="{BB962C8B-B14F-4D97-AF65-F5344CB8AC3E}">
        <p14:creationId xmlns:p14="http://schemas.microsoft.com/office/powerpoint/2010/main" val="96946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CF8-4000-B242-8C84-67BE1C76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2019 Activities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C51F-B6DC-CF4B-891D-8DB0DE81C6B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04411" y="1568766"/>
            <a:ext cx="8542513" cy="4337359"/>
          </a:xfrm>
        </p:spPr>
        <p:txBody>
          <a:bodyPr>
            <a:noAutofit/>
          </a:bodyPr>
          <a:lstStyle/>
          <a:p>
            <a:pPr marL="285750"/>
            <a:r>
              <a:rPr lang="en-US" dirty="0"/>
              <a:t>Local chapter funding (15 chapters – 7 active)</a:t>
            </a:r>
          </a:p>
          <a:p>
            <a:pPr marL="285750"/>
            <a:r>
              <a:rPr lang="en-US" dirty="0"/>
              <a:t>Distinguished Lecturer Program </a:t>
            </a:r>
          </a:p>
          <a:p>
            <a:pPr marL="285750"/>
            <a:r>
              <a:rPr lang="en-US" dirty="0"/>
              <a:t>Awards</a:t>
            </a:r>
          </a:p>
          <a:p>
            <a:pPr marL="285750"/>
            <a:r>
              <a:rPr lang="en-US" dirty="0"/>
              <a:t>Contests (SMACD, ICCAD, DATE)</a:t>
            </a:r>
          </a:p>
          <a:p>
            <a:pPr marL="285750"/>
            <a:r>
              <a:rPr lang="en-US" dirty="0"/>
              <a:t>Student support (DATE, LATS, ESWEEK)</a:t>
            </a:r>
          </a:p>
          <a:p>
            <a:pPr marL="285750"/>
            <a:r>
              <a:rPr lang="en-US" dirty="0"/>
              <a:t>CEDA Luncheon Talks </a:t>
            </a:r>
          </a:p>
          <a:p>
            <a:pPr marL="285750"/>
            <a:r>
              <a:rPr lang="en-US" dirty="0"/>
              <a:t>Projects</a:t>
            </a:r>
          </a:p>
          <a:p>
            <a:pPr marL="685800" lvl="1"/>
            <a:r>
              <a:rPr lang="en-US" dirty="0"/>
              <a:t>Diversity in EDA</a:t>
            </a:r>
          </a:p>
          <a:p>
            <a:pPr marL="685800" lvl="1"/>
            <a:r>
              <a:rPr lang="en-US" dirty="0"/>
              <a:t>IoT Summer School</a:t>
            </a:r>
          </a:p>
          <a:p>
            <a:pPr marL="685800" lvl="1"/>
            <a:r>
              <a:rPr lang="en-US" dirty="0"/>
              <a:t>CPS Summer school</a:t>
            </a:r>
          </a:p>
          <a:p>
            <a:pPr marL="1085850"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1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B88C-3CB4-A744-8DBA-0861E95A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2019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5554D-43CF-F748-B24D-41A38341AD7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16717" y="1754117"/>
            <a:ext cx="3900254" cy="3304117"/>
          </a:xfrm>
        </p:spPr>
        <p:txBody>
          <a:bodyPr/>
          <a:lstStyle/>
          <a:p>
            <a:r>
              <a:rPr lang="it-IT" dirty="0" err="1"/>
              <a:t>Maintain</a:t>
            </a:r>
            <a:r>
              <a:rPr lang="it-IT" dirty="0"/>
              <a:t> </a:t>
            </a:r>
            <a:r>
              <a:rPr lang="it-IT" dirty="0" err="1"/>
              <a:t>supported</a:t>
            </a:r>
            <a:r>
              <a:rPr lang="it-IT" dirty="0"/>
              <a:t> </a:t>
            </a:r>
            <a:r>
              <a:rPr lang="it-IT" dirty="0" err="1"/>
              <a:t>technical</a:t>
            </a:r>
            <a:r>
              <a:rPr lang="it-IT" dirty="0"/>
              <a:t> </a:t>
            </a:r>
            <a:r>
              <a:rPr lang="it-IT" dirty="0" err="1"/>
              <a:t>activities</a:t>
            </a:r>
            <a:endParaRPr lang="it-IT" dirty="0"/>
          </a:p>
          <a:p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close</a:t>
            </a:r>
            <a:r>
              <a:rPr lang="it-IT" dirty="0"/>
              <a:t> control on </a:t>
            </a:r>
            <a:r>
              <a:rPr lang="it-IT" dirty="0" err="1"/>
              <a:t>expenses</a:t>
            </a:r>
            <a:r>
              <a:rPr lang="it-IT" dirty="0"/>
              <a:t> </a:t>
            </a:r>
          </a:p>
          <a:p>
            <a:r>
              <a:rPr lang="it-IT" dirty="0" err="1"/>
              <a:t>Keep</a:t>
            </a:r>
            <a:r>
              <a:rPr lang="it-IT" dirty="0"/>
              <a:t> </a:t>
            </a:r>
            <a:r>
              <a:rPr lang="it-IT" dirty="0" err="1"/>
              <a:t>expenses</a:t>
            </a:r>
            <a:r>
              <a:rPr lang="it-IT" dirty="0"/>
              <a:t> in the fiscal </a:t>
            </a:r>
            <a:r>
              <a:rPr lang="it-IT" dirty="0" err="1"/>
              <a:t>year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36C047-C4A8-3249-8FF9-39EC81CD4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306" y="464370"/>
            <a:ext cx="5219310" cy="614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666481"/>
      </p:ext>
    </p:extLst>
  </p:cSld>
  <p:clrMapOvr>
    <a:masterClrMapping/>
  </p:clrMapOvr>
</p:sld>
</file>

<file path=ppt/theme/theme1.xml><?xml version="1.0" encoding="utf-8"?>
<a:theme xmlns:a="http://schemas.openxmlformats.org/drawingml/2006/main" name="CEDA EC DATE2018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DA DATE 2019 BoG" id="{9B6F155D-C6EB-9647-8EF4-F009581EC29F}" vid="{2B9AFF15-0ACC-1941-B5AB-3A3D506825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CEDA EC DATE2018</Template>
  <TotalTime>369</TotalTime>
  <Words>191</Words>
  <Application>Microsoft Macintosh PowerPoint</Application>
  <PresentationFormat>Widescreen</PresentationFormat>
  <Paragraphs>59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Californian FB</vt:lpstr>
      <vt:lpstr>Wingdings 3</vt:lpstr>
      <vt:lpstr>CEDA EC DATE2018</vt:lpstr>
      <vt:lpstr>Finance</vt:lpstr>
      <vt:lpstr>2018 Revenues</vt:lpstr>
      <vt:lpstr>2018 Main expenses</vt:lpstr>
      <vt:lpstr>2019 Activities</vt:lpstr>
      <vt:lpstr>2019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Content Area (i.e. “Finance”)</dc:title>
  <dc:creator>Cristiana Bolchini</dc:creator>
  <cp:lastModifiedBy>Cristiana Bolchini</cp:lastModifiedBy>
  <cp:revision>1</cp:revision>
  <dcterms:created xsi:type="dcterms:W3CDTF">2019-03-01T07:41:30Z</dcterms:created>
  <dcterms:modified xsi:type="dcterms:W3CDTF">2019-03-04T17:49:25Z</dcterms:modified>
</cp:coreProperties>
</file>