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9486" autoAdjust="0"/>
  </p:normalViewPr>
  <p:slideViewPr>
    <p:cSldViewPr snapToGrid="0" snapToObjects="1">
      <p:cViewPr>
        <p:scale>
          <a:sx n="73" d="100"/>
          <a:sy n="73" d="100"/>
        </p:scale>
        <p:origin x="-304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EEAE1-4FF5-4824-A717-BF452726D37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27797-B9A1-43A7-9563-E0A98B57A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505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27797-B9A1-43A7-9563-E0A98B57AE8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761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por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800100" indent="-34290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lang="en-US" dirty="0"/>
              <a:t>Name of Chair</a:t>
            </a:r>
          </a:p>
          <a:p>
            <a:pPr lvl="1"/>
            <a:r>
              <a:rPr lang="en-US" dirty="0"/>
              <a:t>Members of Committee (if applicable)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3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2019 Vision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742950" indent="-28575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8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01" y="609600"/>
            <a:ext cx="8596668" cy="755855"/>
          </a:xfrm>
        </p:spPr>
        <p:txBody>
          <a:bodyPr/>
          <a:lstStyle>
            <a:lvl1pPr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Current Status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8955" y="1655764"/>
            <a:ext cx="85561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Ongoing Items: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55" y="2395881"/>
            <a:ext cx="8542513" cy="3304117"/>
          </a:xfrm>
        </p:spPr>
        <p:txBody>
          <a:bodyPr>
            <a:normAutofit/>
          </a:bodyPr>
          <a:lstStyle>
            <a:lvl1pPr marL="285750" indent="-285750"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defRPr sz="20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10216" y="6623222"/>
            <a:ext cx="419189" cy="2336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9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01" y="609600"/>
            <a:ext cx="8596668" cy="824128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Looking forward (2020)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375299" y="1877008"/>
            <a:ext cx="8542513" cy="3304117"/>
          </a:xfrm>
        </p:spPr>
        <p:txBody>
          <a:bodyPr>
            <a:normAutofit/>
          </a:bodyPr>
          <a:lstStyle>
            <a:lvl1pPr marL="285750" indent="-2857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11430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3pPr>
            <a:lvl4pPr marL="16002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4pPr>
            <a:lvl5pPr marL="20574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8EA0407-AADE-604C-99A7-F0A5634D7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0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="" xmlns:a16="http://schemas.microsoft.com/office/drawing/2014/main" id="{2AC8BAD2-C8A8-A74F-A1B4-0D324CB88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7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8470" y="1012522"/>
            <a:ext cx="8596668" cy="1826581"/>
          </a:xfrm>
        </p:spPr>
        <p:txBody>
          <a:bodyPr anchor="ctr" anchorCtr="1">
            <a:normAutofit/>
          </a:bodyPr>
          <a:lstStyle>
            <a:lvl1pPr indent="0" algn="ctr">
              <a:spcBef>
                <a:spcPts val="0"/>
              </a:spcBef>
              <a:defRPr sz="4400" b="1" i="0" cap="none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34037" y="2911255"/>
            <a:ext cx="8596668" cy="860400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+mn-lt"/>
                <a:cs typeface="Californian FB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 of Chair</a:t>
            </a:r>
            <a:br>
              <a:rPr lang="en-US" dirty="0"/>
            </a:br>
            <a:r>
              <a:rPr lang="en-US" dirty="0"/>
              <a:t>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17635" y="6492875"/>
            <a:ext cx="463061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6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2515" y="750094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IEEE CEDA </a:t>
            </a:r>
            <a:br>
              <a:rPr lang="en-US" dirty="0"/>
            </a:br>
            <a:r>
              <a:rPr lang="en-US" dirty="0"/>
              <a:t>Board of Governors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2515" y="2219312"/>
            <a:ext cx="8596668" cy="1457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President David </a:t>
            </a:r>
            <a:r>
              <a:rPr lang="en-US" dirty="0" err="1"/>
              <a:t>Atienza</a:t>
            </a:r>
            <a:endParaRPr lang="en-US" dirty="0"/>
          </a:p>
          <a:p>
            <a:pPr lvl="0"/>
            <a:r>
              <a:rPr lang="en-US" dirty="0"/>
              <a:t>November 3, 2019 (at ICCAD)</a:t>
            </a:r>
          </a:p>
          <a:p>
            <a:pPr lvl="0"/>
            <a:r>
              <a:rPr lang="en-US" dirty="0"/>
              <a:t>Westminster, Colorado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8598" y="6503350"/>
            <a:ext cx="911939" cy="35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11/03/2019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9531" y="6503350"/>
            <a:ext cx="2613932" cy="35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EC/ Board of Governors’ Meetings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268000"/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-68109" y="-1"/>
            <a:ext cx="1088018" cy="7933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868" y="5609987"/>
            <a:ext cx="2221132" cy="124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1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62" r:id="rId3"/>
    <p:sldLayoutId id="2147483664" r:id="rId4"/>
    <p:sldLayoutId id="2147483665" r:id="rId5"/>
    <p:sldLayoutId id="2147483667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6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v.pavlidis@ieee-ceda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=""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Publicity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="" xmlns:a16="http://schemas.microsoft.com/office/drawing/2014/main" id="{774FF913-8970-3548-9727-4EE03C141C3E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/>
              <a:t>Vasilis </a:t>
            </a:r>
            <a:r>
              <a:rPr lang="en-US" dirty="0" smtClean="0"/>
              <a:t>F. </a:t>
            </a:r>
            <a:r>
              <a:rPr lang="en-US" dirty="0" err="1" smtClean="0"/>
              <a:t>Pavlidis</a:t>
            </a:r>
            <a:r>
              <a:rPr lang="en-US" dirty="0"/>
              <a:t>, </a:t>
            </a:r>
            <a:r>
              <a:rPr lang="en-US" dirty="0" smtClean="0"/>
              <a:t>Univ. </a:t>
            </a:r>
            <a:r>
              <a:rPr lang="en-US" dirty="0"/>
              <a:t>of Manchester, </a:t>
            </a:r>
            <a:r>
              <a:rPr lang="en-US" dirty="0" smtClean="0"/>
              <a:t>UK &amp; Aristotle </a:t>
            </a:r>
            <a:r>
              <a:rPr lang="en-US" dirty="0"/>
              <a:t>Univ. of Thessaloniki (AUTH), </a:t>
            </a:r>
            <a:r>
              <a:rPr lang="en-US" dirty="0" smtClean="0"/>
              <a:t>Greece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4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0"/>
          </p:nvPr>
        </p:nvSpPr>
        <p:spPr>
          <a:xfrm>
            <a:off x="716716" y="1328185"/>
            <a:ext cx="9150095" cy="5342581"/>
          </a:xfrm>
        </p:spPr>
        <p:txBody>
          <a:bodyPr>
            <a:normAutofit fontScale="92500"/>
          </a:bodyPr>
          <a:lstStyle/>
          <a:p>
            <a:pPr marL="49213" indent="-196850"/>
            <a:r>
              <a:rPr lang="en-US" dirty="0"/>
              <a:t>Newsletter – CEDA Currents</a:t>
            </a:r>
          </a:p>
          <a:p>
            <a:pPr marL="49213" indent="-196850"/>
            <a:r>
              <a:rPr lang="en-US" dirty="0"/>
              <a:t>Website</a:t>
            </a:r>
          </a:p>
          <a:p>
            <a:pPr marL="49213" indent="-196850"/>
            <a:r>
              <a:rPr lang="en-US" dirty="0"/>
              <a:t>Email distributions </a:t>
            </a:r>
          </a:p>
          <a:p>
            <a:pPr marL="49213" indent="-196850"/>
            <a:r>
              <a:rPr lang="en-US" i="1" dirty="0"/>
              <a:t>Ad hoc </a:t>
            </a:r>
            <a:r>
              <a:rPr lang="en-US" dirty="0"/>
              <a:t>requests</a:t>
            </a:r>
          </a:p>
          <a:p>
            <a:pPr marL="49213" indent="-196850"/>
            <a:r>
              <a:rPr lang="en-US" dirty="0"/>
              <a:t>Physical presence to events sponsored by CEDA</a:t>
            </a:r>
          </a:p>
          <a:p>
            <a:pPr marL="49213" indent="-196850"/>
            <a:r>
              <a:rPr lang="en-US" dirty="0"/>
              <a:t>Social media campaigns</a:t>
            </a:r>
          </a:p>
          <a:p>
            <a:pPr marL="449263" lvl="1" indent="-196850"/>
            <a:r>
              <a:rPr lang="en-US" dirty="0"/>
              <a:t>Feel free to ask us to launch whenever </a:t>
            </a:r>
            <a:r>
              <a:rPr lang="en-US" dirty="0" smtClean="0"/>
              <a:t>needed</a:t>
            </a:r>
          </a:p>
          <a:p>
            <a:pPr marL="49213" indent="-196850"/>
            <a:r>
              <a:rPr lang="en-US" dirty="0"/>
              <a:t>Design &amp; Test (D&amp;T) member list for D&amp;T newsletter was provided through CEDA members list</a:t>
            </a:r>
          </a:p>
          <a:p>
            <a:pPr marL="449263" lvl="1" indent="-196850"/>
            <a:r>
              <a:rPr lang="en-US" dirty="0"/>
              <a:t>Unclear whether it is used or </a:t>
            </a:r>
            <a:r>
              <a:rPr lang="en-US" dirty="0" smtClean="0"/>
              <a:t>not</a:t>
            </a:r>
          </a:p>
          <a:p>
            <a:pPr marL="49213" indent="-196850"/>
            <a:r>
              <a:rPr lang="en-GB" dirty="0" smtClean="0"/>
              <a:t>IEEE System </a:t>
            </a:r>
            <a:r>
              <a:rPr lang="en-GB" dirty="0"/>
              <a:t>Validation and Debug Technology </a:t>
            </a:r>
            <a:r>
              <a:rPr lang="en-GB" dirty="0" smtClean="0"/>
              <a:t>Committee (</a:t>
            </a:r>
            <a:r>
              <a:rPr lang="en-US" dirty="0" smtClean="0"/>
              <a:t>SVDTC), supported by CEDA is very active, which is very pleasing!</a:t>
            </a:r>
            <a:endParaRPr lang="en-US" dirty="0" smtClean="0"/>
          </a:p>
          <a:p>
            <a:pPr marL="49213" indent="-196850"/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Ongoing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7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006CF8-4000-B242-8C84-67BE1C76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2019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Open Issues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DCC51F-B6DC-CF4B-891D-8DB0DE81C6B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04411" y="1324493"/>
            <a:ext cx="8542513" cy="492826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Shifting the CEDA newsletter to even months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To avoid the “silent” period of Christmas/New Year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Still published bimonthly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Many email communications requests arrive late!!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Reach out to general chairs of conferences proactively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Assuming I am given a list of CEDA sponsored </a:t>
            </a:r>
            <a:r>
              <a:rPr lang="en-US" dirty="0" err="1" smtClean="0">
                <a:ea typeface="ＭＳ Ｐゴシック" pitchFamily="34" charset="-128"/>
              </a:rPr>
              <a:t>confs</a:t>
            </a:r>
            <a:r>
              <a:rPr lang="en-US" dirty="0" smtClean="0">
                <a:ea typeface="ＭＳ Ｐゴシック" pitchFamily="34" charset="-128"/>
              </a:rPr>
              <a:t>. with the related contact info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Also to remind the general chairs that they can use FB/Linked in for their event through CEDA (at very low cost)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Often requests cannot be satisfied!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Requests for disseminating info of non-IEEE journals or events!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These requests are kindly declined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Should we publish a piece/position on coronavirus situation?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Can be included in the next Currents issue</a:t>
            </a:r>
            <a:endParaRPr lang="en-US" dirty="0" smtClean="0">
              <a:ea typeface="ＭＳ Ｐゴシック" pitchFamily="34" charset="-128"/>
            </a:endParaRPr>
          </a:p>
          <a:p>
            <a:pPr>
              <a:spcBef>
                <a:spcPts val="0"/>
              </a:spcBef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771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+mn-lt"/>
              </a:rPr>
              <a:t>Feedback?</a:t>
            </a:r>
            <a:endParaRPr lang="en-GB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 smtClean="0"/>
              <a:t>Brooke or </a:t>
            </a:r>
            <a:r>
              <a:rPr lang="en-US" dirty="0" smtClean="0"/>
              <a:t>directly to </a:t>
            </a:r>
            <a:r>
              <a:rPr lang="en-GB" dirty="0" smtClean="0">
                <a:hlinkClick r:id="rId2"/>
              </a:rPr>
              <a:t>v.pavlidis@ieee-ceda.com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98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y of ICCAD2019 templa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CCAD2019 template" id="{BDE5101A-05BD-4E4D-A7B8-C0C68388F82D}" vid="{01D9B5D3-CA74-EA47-B2D1-09B335C83D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Copy of ICCAD2019 template</Template>
  <TotalTime>92</TotalTime>
  <Words>224</Words>
  <Application>Microsoft Office PowerPoint</Application>
  <PresentationFormat>Custom</PresentationFormat>
  <Paragraphs>30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Copy of ICCAD2019 template</vt:lpstr>
      <vt:lpstr>Publicity</vt:lpstr>
      <vt:lpstr>Ongoing Activities</vt:lpstr>
      <vt:lpstr>2019 Open Issues</vt:lpstr>
      <vt:lpstr>Feedback?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Content Area (i.e. “Finance”)</dc:title>
  <dc:creator>Vasilis Pavlidis</dc:creator>
  <cp:lastModifiedBy>Vasilis Pavlidis</cp:lastModifiedBy>
  <cp:revision>18</cp:revision>
  <dcterms:created xsi:type="dcterms:W3CDTF">2019-10-27T08:54:36Z</dcterms:created>
  <dcterms:modified xsi:type="dcterms:W3CDTF">2020-03-19T19:39:20Z</dcterms:modified>
</cp:coreProperties>
</file>