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9486" autoAdjust="0"/>
  </p:normalViewPr>
  <p:slideViewPr>
    <p:cSldViewPr snapToGrid="0" snapToObjects="1">
      <p:cViewPr>
        <p:scale>
          <a:sx n="73" d="100"/>
          <a:sy n="73" d="100"/>
        </p:scale>
        <p:origin x="-304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EEAE1-4FF5-4824-A717-BF452726D379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27797-B9A1-43A7-9563-E0A98B57A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0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27797-B9A1-43A7-9563-E0A98B57AE8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76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470" y="1012522"/>
            <a:ext cx="8596668" cy="1826581"/>
          </a:xfrm>
        </p:spPr>
        <p:txBody>
          <a:bodyPr anchor="ctr" anchorCtr="1">
            <a:normAutofit/>
          </a:bodyPr>
          <a:lstStyle>
            <a:lvl1pPr indent="0" algn="ctr">
              <a:spcBef>
                <a:spcPts val="0"/>
              </a:spcBef>
              <a:defRPr sz="4400" b="1" i="0" cap="none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4037" y="2911255"/>
            <a:ext cx="8596668" cy="86040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+mn-lt"/>
                <a:cs typeface="Californian FB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 of Chair</a:t>
            </a:r>
            <a:br>
              <a:rPr lang="en-US" dirty="0"/>
            </a:br>
            <a:r>
              <a:rPr lang="en-US" dirty="0"/>
              <a:t>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17635" y="6492875"/>
            <a:ext cx="463061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6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2515" y="75009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Board of Governors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515" y="2219312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November 3, 2019 (at ICCAD)</a:t>
            </a:r>
          </a:p>
          <a:p>
            <a:pPr lvl="0"/>
            <a:r>
              <a:rPr lang="en-US" dirty="0"/>
              <a:t>Westminster, Colorado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8598" y="6503350"/>
            <a:ext cx="911939" cy="35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11/03/2019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9531" y="6503350"/>
            <a:ext cx="2613932" cy="35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EC/ Board of Governors’ Meetings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268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-68109" y="-1"/>
            <a:ext cx="1088018" cy="7933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  <p:sldLayoutId id="2147483667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.pavlidis@ieee-ceda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Publicity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Vasilis </a:t>
            </a:r>
            <a:r>
              <a:rPr lang="en-US" dirty="0" smtClean="0"/>
              <a:t>F. </a:t>
            </a:r>
            <a:r>
              <a:rPr lang="en-US" dirty="0" err="1" smtClean="0"/>
              <a:t>Pavlidis</a:t>
            </a:r>
            <a:r>
              <a:rPr lang="en-US" dirty="0"/>
              <a:t>, </a:t>
            </a:r>
            <a:r>
              <a:rPr lang="en-US" dirty="0" smtClean="0"/>
              <a:t>Univ. </a:t>
            </a:r>
            <a:r>
              <a:rPr lang="en-US" dirty="0"/>
              <a:t>of Manchester, </a:t>
            </a:r>
            <a:r>
              <a:rPr lang="en-US" dirty="0" smtClean="0"/>
              <a:t>UK &amp; Aristotle </a:t>
            </a:r>
            <a:r>
              <a:rPr lang="en-US" dirty="0"/>
              <a:t>Univ. of Thessaloniki (AUTH), </a:t>
            </a:r>
            <a:r>
              <a:rPr lang="en-US" dirty="0" smtClean="0"/>
              <a:t>Greece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>
          <a:xfrm>
            <a:off x="716716" y="1328185"/>
            <a:ext cx="9150095" cy="5342581"/>
          </a:xfrm>
        </p:spPr>
        <p:txBody>
          <a:bodyPr>
            <a:normAutofit fontScale="92500"/>
          </a:bodyPr>
          <a:lstStyle/>
          <a:p>
            <a:pPr marL="49213" indent="-196850"/>
            <a:r>
              <a:rPr lang="en-US" dirty="0"/>
              <a:t>Newsletter – CEDA Currents</a:t>
            </a:r>
          </a:p>
          <a:p>
            <a:pPr marL="49213" indent="-196850"/>
            <a:r>
              <a:rPr lang="en-US" dirty="0"/>
              <a:t>Website</a:t>
            </a:r>
          </a:p>
          <a:p>
            <a:pPr marL="49213" indent="-196850"/>
            <a:r>
              <a:rPr lang="en-US" dirty="0"/>
              <a:t>Email distributions </a:t>
            </a:r>
          </a:p>
          <a:p>
            <a:pPr marL="49213" indent="-196850"/>
            <a:r>
              <a:rPr lang="en-US" i="1" dirty="0"/>
              <a:t>Ad hoc </a:t>
            </a:r>
            <a:r>
              <a:rPr lang="en-US" dirty="0"/>
              <a:t>requests</a:t>
            </a:r>
          </a:p>
          <a:p>
            <a:pPr marL="49213" indent="-196850"/>
            <a:r>
              <a:rPr lang="en-US" dirty="0"/>
              <a:t>Physical presence to events sponsored by CEDA</a:t>
            </a:r>
          </a:p>
          <a:p>
            <a:pPr marL="49213" indent="-196850"/>
            <a:r>
              <a:rPr lang="en-US" dirty="0"/>
              <a:t>Social media campaigns</a:t>
            </a:r>
          </a:p>
          <a:p>
            <a:pPr marL="449263" lvl="1" indent="-196850"/>
            <a:r>
              <a:rPr lang="en-US" dirty="0"/>
              <a:t>Feel free to ask us to launch whenever </a:t>
            </a:r>
            <a:r>
              <a:rPr lang="en-US" dirty="0" smtClean="0"/>
              <a:t>needed</a:t>
            </a:r>
          </a:p>
          <a:p>
            <a:pPr marL="49213" indent="-196850"/>
            <a:r>
              <a:rPr lang="en-US" dirty="0"/>
              <a:t>Design &amp; Test (D&amp;T) member list for D&amp;T newsletter was provided through CEDA members list</a:t>
            </a:r>
          </a:p>
          <a:p>
            <a:pPr marL="449263" lvl="1" indent="-196850"/>
            <a:r>
              <a:rPr lang="en-US" dirty="0"/>
              <a:t>Unclear whether it is used or </a:t>
            </a:r>
            <a:r>
              <a:rPr lang="en-US" dirty="0" smtClean="0"/>
              <a:t>not</a:t>
            </a:r>
          </a:p>
          <a:p>
            <a:pPr marL="49213" indent="-196850"/>
            <a:r>
              <a:rPr lang="en-GB" dirty="0" smtClean="0"/>
              <a:t>IEEE System </a:t>
            </a:r>
            <a:r>
              <a:rPr lang="en-GB" dirty="0"/>
              <a:t>Validation and Debug Technology </a:t>
            </a:r>
            <a:r>
              <a:rPr lang="en-GB" dirty="0" smtClean="0"/>
              <a:t>Committee (</a:t>
            </a:r>
            <a:r>
              <a:rPr lang="en-US" dirty="0" smtClean="0"/>
              <a:t>SVDTC), supported by CEDA is very active, which is very pleasing!</a:t>
            </a:r>
            <a:endParaRPr lang="en-US" dirty="0" smtClean="0"/>
          </a:p>
          <a:p>
            <a:pPr marL="49213" indent="-196850"/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Ongoing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2019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Open Issues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324493"/>
            <a:ext cx="8542513" cy="492826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Shifting the CEDA newsletter to even months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To avoid the “silent” period of Christmas/New Year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Still published bimonthly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Many email communications requests arrive late!!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Reach out to general chairs of conferences proactively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Assuming I am given a list of CEDA sponsored </a:t>
            </a:r>
            <a:r>
              <a:rPr lang="en-US" dirty="0" err="1" smtClean="0">
                <a:ea typeface="ＭＳ Ｐゴシック" pitchFamily="34" charset="-128"/>
              </a:rPr>
              <a:t>confs</a:t>
            </a:r>
            <a:r>
              <a:rPr lang="en-US" dirty="0" smtClean="0">
                <a:ea typeface="ＭＳ Ｐゴシック" pitchFamily="34" charset="-128"/>
              </a:rPr>
              <a:t>. with the related contact info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Also to remind the general chairs that they can use FB/Linked in for their event through CEDA (at very low cost)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Often requests cannot be satisfied!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Requests for disseminating info of non-IEEE journals or events!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These requests are kindly declined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Should we publish a piece/position on coronavirus situation?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Can be included in the next Currents issue</a:t>
            </a:r>
            <a:endParaRPr lang="en-US" dirty="0" smtClean="0">
              <a:ea typeface="ＭＳ Ｐゴシック" pitchFamily="34" charset="-128"/>
            </a:endParaRPr>
          </a:p>
          <a:p>
            <a:pPr>
              <a:spcBef>
                <a:spcPts val="0"/>
              </a:spcBef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7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+mn-lt"/>
              </a:rPr>
              <a:t>Feedback?</a:t>
            </a:r>
            <a:endParaRPr lang="en-GB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 smtClean="0"/>
              <a:t>Brooke or </a:t>
            </a:r>
            <a:r>
              <a:rPr lang="en-US" dirty="0" smtClean="0"/>
              <a:t>directly to </a:t>
            </a:r>
            <a:r>
              <a:rPr lang="en-GB" dirty="0" smtClean="0">
                <a:hlinkClick r:id="rId2"/>
              </a:rPr>
              <a:t>v.pavlidis@ieee-ceda.com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py of ICCAD2019 templa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CCAD2019 template" id="{BDE5101A-05BD-4E4D-A7B8-C0C68388F82D}" vid="{01D9B5D3-CA74-EA47-B2D1-09B335C83D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Copy of ICCAD2019 template</Template>
  <TotalTime>92</TotalTime>
  <Words>224</Words>
  <Application>Microsoft Office PowerPoint</Application>
  <PresentationFormat>Custom</PresentationFormat>
  <Paragraphs>30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Copy of ICCAD2019 template</vt:lpstr>
      <vt:lpstr>Publicity</vt:lpstr>
      <vt:lpstr>Ongoing Activities</vt:lpstr>
      <vt:lpstr>2019 Open Issues</vt:lpstr>
      <vt:lpstr>Feedback?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Content Area (i.e. “Finance”)</dc:title>
  <dc:creator>Vasilis Pavlidis</dc:creator>
  <cp:lastModifiedBy>Vasilis Pavlidis</cp:lastModifiedBy>
  <cp:revision>18</cp:revision>
  <dcterms:created xsi:type="dcterms:W3CDTF">2019-10-27T08:54:36Z</dcterms:created>
  <dcterms:modified xsi:type="dcterms:W3CDTF">2020-03-19T19:39:20Z</dcterms:modified>
</cp:coreProperties>
</file>