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4768B6C1-EAF5-4738-88F6-32054EFA28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EEFE7E-4F42-4D07-9CCA-BA65EED054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47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FC726-B604-4500-9F1C-26F000158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439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1624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B5DA9E43-F0AD-43E7-963E-649E53B74D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D53ED5-AAFF-4464-B2F5-DA16958ED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5170-8BE9-4AA4-85C9-418500269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86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ark, person, bed, computer&#10;&#10;Description automatically generated">
            <a:extLst>
              <a:ext uri="{FF2B5EF4-FFF2-40B4-BE49-F238E27FC236}">
                <a16:creationId xmlns:a16="http://schemas.microsoft.com/office/drawing/2014/main" id="{61C7D160-FB77-458E-B429-15F03E809C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0E12C3-0AD4-45DE-946A-2538A94A3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BC49C-EEFD-4C16-AE96-552F43315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815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5BDECF9A-F64E-4E16-A29F-06C3476D01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A4AAB8-E512-4820-A48B-651514D55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BB4F0-1AE2-4D8B-AA76-4185CF1D4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C0445A-983F-4532-8020-FD5746CE7D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9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217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EE5C127-374E-4851-BF28-4DAB1B7C34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511C1C-160A-4A10-A30F-B2F6859E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E26DF-1799-4B38-A430-A847FCC38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209C-C526-4965-AF1F-59ACC980F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092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61E34-D492-4D46-B69F-0489FE58E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875FA-3220-4BA6-A0BC-4C4E209BA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092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2148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2BFA79EC-F75F-435A-88F7-5CC0D30916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034089-4F4C-40B2-B59E-4798BE6A9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3BCB3-95EF-4259-9098-E6486697A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994D1-83A5-405B-832C-5E21B39D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94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AC36B3E2-2AE4-4889-A6EE-05595EEC3C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F4C1F5-07C2-4809-A0C4-7533D94BD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32316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740A8-21BA-4A04-9137-A305BE3227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734936-1317-475D-8356-8535EAF871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797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E9CFA-CF36-482F-A57C-02A368B22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89DDE-6092-4BFE-B829-C7E8708C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85653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ieeecss.org/presentations/gri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30FCD-8A35-401A-9903-417F8DBC3C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Publicity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1BA788-2CBF-445D-B9EB-E38B9540C0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Vasilis Pavlidis</a:t>
            </a:r>
          </a:p>
          <a:p>
            <a:r>
              <a:rPr lang="en-US" dirty="0"/>
              <a:t>October 31</a:t>
            </a:r>
            <a:r>
              <a:rPr lang="en-US" baseline="30000" dirty="0"/>
              <a:t>st</a:t>
            </a:r>
            <a:r>
              <a:rPr lang="en-US" dirty="0"/>
              <a:t>, 2020</a:t>
            </a:r>
          </a:p>
        </p:txBody>
      </p:sp>
    </p:spTree>
    <p:extLst>
      <p:ext uri="{BB962C8B-B14F-4D97-AF65-F5344CB8AC3E}">
        <p14:creationId xmlns:p14="http://schemas.microsoft.com/office/powerpoint/2010/main" val="218662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Publicity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8596668" cy="4556511"/>
          </a:xfrm>
        </p:spPr>
        <p:txBody>
          <a:bodyPr/>
          <a:lstStyle/>
          <a:p>
            <a:r>
              <a:rPr lang="en-US" dirty="0"/>
              <a:t>Periodic activities are continued as usual</a:t>
            </a:r>
          </a:p>
          <a:p>
            <a:pPr lvl="1"/>
            <a:r>
              <a:rPr lang="en-US" dirty="0"/>
              <a:t>E.g., Currents, email communications, ad-hoc requests</a:t>
            </a:r>
          </a:p>
          <a:p>
            <a:r>
              <a:rPr lang="en-US" dirty="0"/>
              <a:t>New activities</a:t>
            </a:r>
          </a:p>
          <a:p>
            <a:pPr lvl="1"/>
            <a:r>
              <a:rPr lang="en-US" dirty="0"/>
              <a:t>Repo of talks on CEDA site</a:t>
            </a:r>
          </a:p>
          <a:p>
            <a:pPr lvl="1"/>
            <a:r>
              <a:rPr lang="en-US" dirty="0"/>
              <a:t>Started with DAC special sessions</a:t>
            </a:r>
          </a:p>
          <a:p>
            <a:r>
              <a:rPr lang="en-US" dirty="0"/>
              <a:t>Few challenges ahead</a:t>
            </a:r>
          </a:p>
        </p:txBody>
      </p:sp>
    </p:spTree>
    <p:extLst>
      <p:ext uri="{BB962C8B-B14F-4D97-AF65-F5344CB8AC3E}">
        <p14:creationId xmlns:p14="http://schemas.microsoft.com/office/powerpoint/2010/main" val="2417829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Currents Newsletter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8596668" cy="4556511"/>
          </a:xfrm>
        </p:spPr>
        <p:txBody>
          <a:bodyPr/>
          <a:lstStyle/>
          <a:p>
            <a:r>
              <a:rPr lang="en-US" dirty="0"/>
              <a:t>Participation and enthusiasm have dropped</a:t>
            </a:r>
          </a:p>
          <a:p>
            <a:r>
              <a:rPr lang="en-US" dirty="0"/>
              <a:t>Chapters are rather in hibernation not just dormant state!</a:t>
            </a:r>
          </a:p>
          <a:p>
            <a:pPr lvl="1"/>
            <a:r>
              <a:rPr lang="en-US" dirty="0"/>
              <a:t>Calls for participation do not seem to provide sufficient encouragement</a:t>
            </a:r>
          </a:p>
          <a:p>
            <a:pPr lvl="1"/>
            <a:r>
              <a:rPr lang="en-US" dirty="0"/>
              <a:t>Any ideas?</a:t>
            </a:r>
          </a:p>
          <a:p>
            <a:r>
              <a:rPr lang="en-US" dirty="0"/>
              <a:t>Should we consider new content?</a:t>
            </a:r>
          </a:p>
          <a:p>
            <a:pPr lvl="1"/>
            <a:r>
              <a:rPr lang="en-US" dirty="0"/>
              <a:t>Conf, award, special issue announcements, design contests</a:t>
            </a:r>
          </a:p>
          <a:p>
            <a:pPr lvl="1"/>
            <a:r>
              <a:rPr lang="en-US" dirty="0"/>
              <a:t>What else?</a:t>
            </a:r>
          </a:p>
        </p:txBody>
      </p:sp>
    </p:spTree>
    <p:extLst>
      <p:ext uri="{BB962C8B-B14F-4D97-AF65-F5344CB8AC3E}">
        <p14:creationId xmlns:p14="http://schemas.microsoft.com/office/powerpoint/2010/main" val="851518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AF842-03B3-45BA-8CB6-EE92EFEEF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Posting Talks on CEDA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ED6B0-D200-47AB-934A-01EC7B20E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4851"/>
            <a:ext cx="8596668" cy="4556511"/>
          </a:xfrm>
        </p:spPr>
        <p:txBody>
          <a:bodyPr/>
          <a:lstStyle/>
          <a:p>
            <a:r>
              <a:rPr lang="en-US" dirty="0"/>
              <a:t>There is infrastructure deployed elsewhere that fits the purpose</a:t>
            </a:r>
          </a:p>
          <a:p>
            <a:pPr lvl="1"/>
            <a:r>
              <a:rPr lang="en-US" dirty="0"/>
              <a:t>An example can be found here: </a:t>
            </a:r>
            <a:r>
              <a:rPr lang="en-US" dirty="0">
                <a:hlinkClick r:id="rId2"/>
              </a:rPr>
              <a:t>http://ieeecss.org/presentations/grid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Almost half of the speakers responded</a:t>
            </a:r>
          </a:p>
          <a:p>
            <a:pPr lvl="1"/>
            <a:r>
              <a:rPr lang="en-US" dirty="0"/>
              <a:t>Will prod the others once the site is in-place</a:t>
            </a:r>
          </a:p>
          <a:p>
            <a:r>
              <a:rPr lang="en-US" dirty="0"/>
              <a:t>Should be extended to include all virtual upcoming conferences!</a:t>
            </a:r>
          </a:p>
          <a:p>
            <a:pPr lvl="1"/>
            <a:r>
              <a:rPr lang="en-US" dirty="0"/>
              <a:t>ICCAD 2020, DATE 2021, DAC 2021, …..</a:t>
            </a:r>
          </a:p>
          <a:p>
            <a:r>
              <a:rPr lang="en-US" dirty="0"/>
              <a:t>Should we include DLP talks or it contradicts the mission?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507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167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Publicity</vt:lpstr>
      <vt:lpstr>Publicity Overview</vt:lpstr>
      <vt:lpstr>Currents Newsletter</vt:lpstr>
      <vt:lpstr>Posting Talks on CEDA website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Exapmple Here</dc:title>
  <dc:creator>Hough,Mackenzie C</dc:creator>
  <cp:lastModifiedBy>Vasilis</cp:lastModifiedBy>
  <cp:revision>13</cp:revision>
  <dcterms:created xsi:type="dcterms:W3CDTF">2020-08-31T15:23:30Z</dcterms:created>
  <dcterms:modified xsi:type="dcterms:W3CDTF">2020-10-28T18:30:51Z</dcterms:modified>
</cp:coreProperties>
</file>