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eeecss.org/presentations/gri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Publicity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Vasilis Pavlidis</a:t>
            </a:r>
          </a:p>
          <a:p>
            <a:r>
              <a:rPr lang="en-US" dirty="0"/>
              <a:t>October 31</a:t>
            </a:r>
            <a:r>
              <a:rPr lang="en-US" baseline="30000" dirty="0"/>
              <a:t>st</a:t>
            </a:r>
            <a:r>
              <a:rPr lang="en-US" dirty="0"/>
              <a:t>, 2020</a:t>
            </a:r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Publicity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8596668" cy="4556511"/>
          </a:xfrm>
        </p:spPr>
        <p:txBody>
          <a:bodyPr/>
          <a:lstStyle/>
          <a:p>
            <a:r>
              <a:rPr lang="en-US" dirty="0"/>
              <a:t>Periodic activities are continued as usual</a:t>
            </a:r>
          </a:p>
          <a:p>
            <a:pPr lvl="1"/>
            <a:r>
              <a:rPr lang="en-US" dirty="0"/>
              <a:t>E.g., Currents, email communications, ad-hoc requests</a:t>
            </a:r>
          </a:p>
          <a:p>
            <a:r>
              <a:rPr lang="en-US" dirty="0"/>
              <a:t>New activities</a:t>
            </a:r>
          </a:p>
          <a:p>
            <a:pPr lvl="1"/>
            <a:r>
              <a:rPr lang="en-US" dirty="0"/>
              <a:t>Repo of talks on CEDA site</a:t>
            </a:r>
          </a:p>
          <a:p>
            <a:pPr lvl="1"/>
            <a:r>
              <a:rPr lang="en-US" dirty="0"/>
              <a:t>Started with DAC special sessions</a:t>
            </a:r>
          </a:p>
          <a:p>
            <a:r>
              <a:rPr lang="en-US" dirty="0"/>
              <a:t>Few challenges ahead</a:t>
            </a:r>
          </a:p>
        </p:txBody>
      </p:sp>
    </p:spTree>
    <p:extLst>
      <p:ext uri="{BB962C8B-B14F-4D97-AF65-F5344CB8AC3E}">
        <p14:creationId xmlns:p14="http://schemas.microsoft.com/office/powerpoint/2010/main" val="241782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Currents Newsletter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8596668" cy="4556511"/>
          </a:xfrm>
        </p:spPr>
        <p:txBody>
          <a:bodyPr/>
          <a:lstStyle/>
          <a:p>
            <a:r>
              <a:rPr lang="en-US" dirty="0"/>
              <a:t>Participation and enthusiasm have dropped</a:t>
            </a:r>
          </a:p>
          <a:p>
            <a:r>
              <a:rPr lang="en-US" dirty="0"/>
              <a:t>Chapters are rather in hibernation not just dormant state!</a:t>
            </a:r>
          </a:p>
          <a:p>
            <a:pPr lvl="1"/>
            <a:r>
              <a:rPr lang="en-US" dirty="0"/>
              <a:t>Calls for participation do not seem to provide sufficient encouragement</a:t>
            </a:r>
          </a:p>
          <a:p>
            <a:pPr lvl="1"/>
            <a:r>
              <a:rPr lang="en-US" dirty="0"/>
              <a:t>Any ideas?</a:t>
            </a:r>
          </a:p>
          <a:p>
            <a:r>
              <a:rPr lang="en-US" dirty="0"/>
              <a:t>Should we consider new content?</a:t>
            </a:r>
          </a:p>
          <a:p>
            <a:pPr lvl="1"/>
            <a:r>
              <a:rPr lang="en-US" dirty="0"/>
              <a:t>Conf, award, special issue announcements, design contests</a:t>
            </a:r>
          </a:p>
          <a:p>
            <a:pPr lvl="1"/>
            <a:r>
              <a:rPr lang="en-US" dirty="0"/>
              <a:t>What else?</a:t>
            </a:r>
          </a:p>
        </p:txBody>
      </p:sp>
    </p:spTree>
    <p:extLst>
      <p:ext uri="{BB962C8B-B14F-4D97-AF65-F5344CB8AC3E}">
        <p14:creationId xmlns:p14="http://schemas.microsoft.com/office/powerpoint/2010/main" val="851518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Posting Talks on CEDA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8596668" cy="4556511"/>
          </a:xfrm>
        </p:spPr>
        <p:txBody>
          <a:bodyPr/>
          <a:lstStyle/>
          <a:p>
            <a:r>
              <a:rPr lang="en-US" dirty="0"/>
              <a:t>There is infrastructure deployed elsewhere that fits the purpose</a:t>
            </a:r>
          </a:p>
          <a:p>
            <a:pPr lvl="1"/>
            <a:r>
              <a:rPr lang="en-US" dirty="0"/>
              <a:t>An example can be found here: </a:t>
            </a:r>
            <a:r>
              <a:rPr lang="en-US" dirty="0">
                <a:hlinkClick r:id="rId2"/>
              </a:rPr>
              <a:t>http://ieeecss.org/presentations/grid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Almost half of the speakers responded</a:t>
            </a:r>
          </a:p>
          <a:p>
            <a:pPr lvl="1"/>
            <a:r>
              <a:rPr lang="en-US" dirty="0"/>
              <a:t>Will prod the others once the site is in-place</a:t>
            </a:r>
          </a:p>
          <a:p>
            <a:r>
              <a:rPr lang="en-US" dirty="0"/>
              <a:t>Should be extended to include all virtual upcoming conferences!</a:t>
            </a:r>
          </a:p>
          <a:p>
            <a:pPr lvl="1"/>
            <a:r>
              <a:rPr lang="en-US" dirty="0"/>
              <a:t>ICCAD 2020, DATE 2021, DAC 2021, …..</a:t>
            </a:r>
          </a:p>
          <a:p>
            <a:r>
              <a:rPr lang="en-US" dirty="0"/>
              <a:t>Should we include DLP talks or it contradicts the mission?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07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167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Publicity</vt:lpstr>
      <vt:lpstr>Publicity Overview</vt:lpstr>
      <vt:lpstr>Currents Newsletter</vt:lpstr>
      <vt:lpstr>Posting Talks on CEDA website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Vasilis</cp:lastModifiedBy>
  <cp:revision>13</cp:revision>
  <dcterms:created xsi:type="dcterms:W3CDTF">2020-08-31T15:23:30Z</dcterms:created>
  <dcterms:modified xsi:type="dcterms:W3CDTF">2020-10-28T18:30:51Z</dcterms:modified>
</cp:coreProperties>
</file>