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44"/>
    <p:restoredTop sz="94679"/>
  </p:normalViewPr>
  <p:slideViewPr>
    <p:cSldViewPr snapToGrid="0" snapToObjects="1">
      <p:cViewPr varScale="1">
        <p:scale>
          <a:sx n="92" d="100"/>
          <a:sy n="92" d="100"/>
        </p:scale>
        <p:origin x="20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3BCB9-5A54-8949-AEF2-3F4DCD4C2DCF}" type="datetimeFigureOut">
              <a:rPr lang="it-IT" smtClean="0"/>
              <a:t>17/03/19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67610-AF02-1D4A-8546-13533E2F5F6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6147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por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800100" indent="-34290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lang="en-US" dirty="0"/>
              <a:t>Name of Chair</a:t>
            </a:r>
          </a:p>
          <a:p>
            <a:pPr lvl="1"/>
            <a:r>
              <a:rPr lang="en-US" dirty="0"/>
              <a:t>Members of Committee (if applicable)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331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/>
          <a:p>
            <a:r>
              <a:rPr lang="en-US" dirty="0"/>
              <a:t>2019 Vision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742950" indent="-28575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18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01" y="609600"/>
            <a:ext cx="8596668" cy="75585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Current Status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88955" y="1655764"/>
            <a:ext cx="85561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Ongoing Items: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955" y="2395881"/>
            <a:ext cx="8542513" cy="3304117"/>
          </a:xfrm>
        </p:spPr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defRPr sz="20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10216" y="6623222"/>
            <a:ext cx="419189" cy="2336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93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01" y="609600"/>
            <a:ext cx="8596668" cy="824128"/>
          </a:xfrm>
        </p:spPr>
        <p:txBody>
          <a:bodyPr/>
          <a:lstStyle/>
          <a:p>
            <a:r>
              <a:rPr lang="en-US" dirty="0"/>
              <a:t>Looking forward (2020)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375299" y="1877008"/>
            <a:ext cx="8542513" cy="3304117"/>
          </a:xfrm>
        </p:spPr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11430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3pPr>
            <a:lvl4pPr marL="16002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4pPr>
            <a:lvl5pPr marL="20574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EA0407-AADE-604C-99A7-F0A5634D7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0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xmlns="" id="{2AC8BAD2-C8A8-A74F-A1B4-0D324CB887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7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101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IEEE CEDA </a:t>
            </a:r>
            <a:br>
              <a:rPr lang="en-US" dirty="0"/>
            </a:br>
            <a:r>
              <a:rPr lang="en-US" dirty="0"/>
              <a:t>Executive Committee Meeting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49" y="2160590"/>
            <a:ext cx="8596668" cy="14578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President David </a:t>
            </a:r>
            <a:r>
              <a:rPr lang="en-US" dirty="0" err="1"/>
              <a:t>Atienza</a:t>
            </a:r>
            <a:endParaRPr lang="en-US" dirty="0"/>
          </a:p>
          <a:p>
            <a:pPr lvl="0"/>
            <a:r>
              <a:rPr lang="en-US" dirty="0"/>
              <a:t>March 25, 2019 (at DATE)</a:t>
            </a:r>
          </a:p>
          <a:p>
            <a:pPr lvl="0"/>
            <a:r>
              <a:rPr lang="en-US" dirty="0"/>
              <a:t>Florence, Italy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36355" y="6415039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3/25/2019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7288" y="6415039"/>
            <a:ext cx="2936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58226" y="22037"/>
            <a:ext cx="2235433" cy="133061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868" y="5609987"/>
            <a:ext cx="2221132" cy="1248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51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6" r:id="rId2"/>
    <p:sldLayoutId id="2147483662" r:id="rId3"/>
    <p:sldLayoutId id="2147483664" r:id="rId4"/>
    <p:sldLayoutId id="2147483665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n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6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006CF8-4000-B242-8C84-67BE1C76A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103975" cy="714892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Rebooting Computing Initiative (P.-E. Gaillardon)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DCC51F-B6DC-CF4B-891D-8DB0DE81C6B0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04411" y="1568766"/>
            <a:ext cx="10667223" cy="4337359"/>
          </a:xfrm>
        </p:spPr>
        <p:txBody>
          <a:bodyPr>
            <a:noAutofit/>
          </a:bodyPr>
          <a:lstStyle/>
          <a:p>
            <a:pPr marL="285750"/>
            <a:r>
              <a:rPr lang="en-US" dirty="0" smtClean="0"/>
              <a:t>Objective: Strengthen links both ways between IEEE RCI and CEDA</a:t>
            </a:r>
          </a:p>
          <a:p>
            <a:pPr marL="285750"/>
            <a:r>
              <a:rPr lang="en-US" dirty="0" smtClean="0"/>
              <a:t>Special session organized at DATE’19 </a:t>
            </a:r>
            <a:r>
              <a:rPr lang="mr-IN" dirty="0" smtClean="0"/>
              <a:t>–</a:t>
            </a:r>
            <a:r>
              <a:rPr lang="en-US" dirty="0" smtClean="0"/>
              <a:t> “Rebooting our Computing models” </a:t>
            </a:r>
            <a:r>
              <a:rPr lang="mr-IN" dirty="0" smtClean="0"/>
              <a:t>–</a:t>
            </a:r>
            <a:r>
              <a:rPr lang="en-US" dirty="0" smtClean="0"/>
              <a:t> Please attend</a:t>
            </a:r>
            <a:endParaRPr lang="en-US" dirty="0"/>
          </a:p>
          <a:p>
            <a:pPr marL="285750"/>
            <a:r>
              <a:rPr lang="en-US" dirty="0" smtClean="0"/>
              <a:t>Activities in the making:</a:t>
            </a:r>
          </a:p>
          <a:p>
            <a:pPr marL="685800" lvl="1"/>
            <a:r>
              <a:rPr lang="en-US" sz="2400" dirty="0" smtClean="0"/>
              <a:t>Organize a special session related to EDA for the ICRC week</a:t>
            </a:r>
          </a:p>
          <a:p>
            <a:pPr marL="685800" lvl="1"/>
            <a:r>
              <a:rPr lang="en-US" sz="2400" dirty="0" smtClean="0"/>
              <a:t>Position CEDA strategically in the future quantum related events</a:t>
            </a:r>
            <a:endParaRPr lang="en-US" dirty="0"/>
          </a:p>
          <a:p>
            <a:pPr marL="285750"/>
            <a:r>
              <a:rPr lang="en-US" dirty="0" smtClean="0"/>
              <a:t>Large collaboration opportunity with </a:t>
            </a:r>
            <a:r>
              <a:rPr lang="en-US" dirty="0"/>
              <a:t>IEEE ICRC due to high </a:t>
            </a:r>
            <a:r>
              <a:rPr lang="en-US" dirty="0" smtClean="0"/>
              <a:t>increasing activities related to quantum computing</a:t>
            </a:r>
            <a:endParaRPr lang="en-US" dirty="0"/>
          </a:p>
          <a:p>
            <a:pPr marL="2857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710287"/>
      </p:ext>
    </p:extLst>
  </p:cSld>
  <p:clrMapOvr>
    <a:masterClrMapping/>
  </p:clrMapOvr>
</p:sld>
</file>

<file path=ppt/theme/theme1.xml><?xml version="1.0" encoding="utf-8"?>
<a:theme xmlns:a="http://schemas.openxmlformats.org/drawingml/2006/main" name="CEDA EC DATE2018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DA DATE 2019 BoG" id="{9B6F155D-C6EB-9647-8EF4-F009581EC29F}" vid="{2B9AFF15-0ACC-1941-B5AB-3A3D5068250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CEDA EC DATE2018</Template>
  <TotalTime>429</TotalTime>
  <Words>76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Californian FB</vt:lpstr>
      <vt:lpstr>Mangal</vt:lpstr>
      <vt:lpstr>ＭＳ Ｐゴシック</vt:lpstr>
      <vt:lpstr>Wingdings 3</vt:lpstr>
      <vt:lpstr>Arial</vt:lpstr>
      <vt:lpstr>CEDA EC DATE2018</vt:lpstr>
      <vt:lpstr>Rebooting Computing Initiative (P.-E. Gaillardon)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Content Area (i.e. “Finance”)</dc:title>
  <dc:creator>Cristiana Bolchini</dc:creator>
  <cp:lastModifiedBy>Pierre-Emmanuel Gaillardon</cp:lastModifiedBy>
  <cp:revision>4</cp:revision>
  <dcterms:created xsi:type="dcterms:W3CDTF">2019-03-01T07:41:30Z</dcterms:created>
  <dcterms:modified xsi:type="dcterms:W3CDTF">2019-03-18T04:07:22Z</dcterms:modified>
</cp:coreProperties>
</file>