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7"/>
    <p:restoredTop sz="94684"/>
  </p:normalViewPr>
  <p:slideViewPr>
    <p:cSldViewPr snapToGrid="0" snapToObjects="1">
      <p:cViewPr>
        <p:scale>
          <a:sx n="94" d="100"/>
          <a:sy n="94" d="100"/>
        </p:scale>
        <p:origin x="1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por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800100" indent="-34290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lang="en-US" dirty="0"/>
              <a:t>Name of Chair</a:t>
            </a:r>
          </a:p>
          <a:p>
            <a:pPr lvl="1"/>
            <a:r>
              <a:rPr lang="en-US" dirty="0"/>
              <a:t>Members of Committee (if applicable)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331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/>
          <a:p>
            <a:r>
              <a:rPr lang="en-US" dirty="0"/>
              <a:t>2019 Vision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742950" indent="-28575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18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01" y="609600"/>
            <a:ext cx="8596668" cy="75585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Current Status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88955" y="1655764"/>
            <a:ext cx="85561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Ongoing Items: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955" y="2395881"/>
            <a:ext cx="8542513" cy="3304117"/>
          </a:xfrm>
        </p:spPr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defRPr sz="20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10216" y="6623222"/>
            <a:ext cx="419189" cy="2336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93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01" y="609600"/>
            <a:ext cx="8596668" cy="824128"/>
          </a:xfrm>
        </p:spPr>
        <p:txBody>
          <a:bodyPr/>
          <a:lstStyle/>
          <a:p>
            <a:r>
              <a:rPr lang="en-US" dirty="0"/>
              <a:t>Looking forward (2020)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375299" y="1877008"/>
            <a:ext cx="8542513" cy="3304117"/>
          </a:xfrm>
        </p:spPr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11430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3pPr>
            <a:lvl4pPr marL="16002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4pPr>
            <a:lvl5pPr marL="20574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EA0407-AADE-604C-99A7-F0A5634D7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0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xmlns="" id="{2AC8BAD2-C8A8-A74F-A1B4-0D324CB887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7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101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IEEE CEDA </a:t>
            </a:r>
            <a:br>
              <a:rPr lang="en-US" dirty="0"/>
            </a:br>
            <a:r>
              <a:rPr lang="en-US" dirty="0"/>
              <a:t>Executive Committee Meeting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49" y="2160590"/>
            <a:ext cx="8596668" cy="14578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President David </a:t>
            </a:r>
            <a:r>
              <a:rPr lang="en-US" dirty="0" err="1"/>
              <a:t>Atienza</a:t>
            </a:r>
            <a:endParaRPr lang="en-US" dirty="0"/>
          </a:p>
          <a:p>
            <a:pPr lvl="0"/>
            <a:r>
              <a:rPr lang="en-US" dirty="0"/>
              <a:t>March 25, 2019 (at DATE)</a:t>
            </a:r>
          </a:p>
          <a:p>
            <a:pPr lvl="0"/>
            <a:r>
              <a:rPr lang="en-US" dirty="0"/>
              <a:t>Florence, Italy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36355" y="6415039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3/25/2019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7288" y="6415039"/>
            <a:ext cx="2936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58226" y="22037"/>
            <a:ext cx="2235433" cy="133061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868" y="5609987"/>
            <a:ext cx="2221132" cy="1248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51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6" r:id="rId2"/>
    <p:sldLayoutId id="2147483662" r:id="rId3"/>
    <p:sldLayoutId id="2147483664" r:id="rId4"/>
    <p:sldLayoutId id="2147483665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n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6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xmlns="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Solid State Circuits Society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xmlns="" id="{774FF913-8970-3548-9727-4EE03C141C3E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97637" y="2215363"/>
            <a:ext cx="8542513" cy="330411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Bryan Ackland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921" y="5612142"/>
            <a:ext cx="977855" cy="825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44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006CF8-4000-B242-8C84-67BE1C76A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SSCS Highlights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DCC51F-B6DC-CF4B-891D-8DB0DE81C6B0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04411" y="1556409"/>
            <a:ext cx="8542513" cy="3304117"/>
          </a:xfrm>
        </p:spPr>
        <p:txBody>
          <a:bodyPr>
            <a:noAutofit/>
          </a:bodyPr>
          <a:lstStyle/>
          <a:p>
            <a:pPr marL="285750" indent="-285750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Financially strong – Reserves &gt; $8M</a:t>
            </a:r>
          </a:p>
          <a:p>
            <a:pPr marL="685800"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2018 surplus $50k</a:t>
            </a:r>
          </a:p>
          <a:p>
            <a:pPr marL="685800"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2019 budget shows surplus of $125k</a:t>
            </a:r>
          </a:p>
          <a:p>
            <a:pPr marL="685800"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Includes $137k of new initiatives</a:t>
            </a:r>
          </a:p>
          <a:p>
            <a:pPr marL="685800" lvl="1">
              <a:lnSpc>
                <a:spcPct val="150000"/>
              </a:lnSpc>
              <a:spcBef>
                <a:spcPts val="0"/>
              </a:spcBef>
            </a:pPr>
            <a:endParaRPr lang="en-US" dirty="0"/>
          </a:p>
          <a:p>
            <a:pPr marL="285750" indent="-285750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New Initiatives</a:t>
            </a:r>
            <a:endParaRPr lang="en-US" dirty="0"/>
          </a:p>
          <a:p>
            <a:pPr marL="685800"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New scholarships and travel awards</a:t>
            </a:r>
          </a:p>
          <a:p>
            <a:pPr marL="685800"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New Technical Field awards</a:t>
            </a:r>
          </a:p>
          <a:p>
            <a:pPr marL="685800"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Increased student member enrollment</a:t>
            </a:r>
          </a:p>
          <a:p>
            <a:pPr marL="685800"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Expanding Women in Circuits &amp; Young Professionals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8575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006CF8-4000-B242-8C84-67BE1C76A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SSCS Highlights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DCC51F-B6DC-CF4B-891D-8DB0DE81C6B0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594033" y="1324492"/>
            <a:ext cx="8763270" cy="3304117"/>
          </a:xfrm>
        </p:spPr>
        <p:txBody>
          <a:bodyPr>
            <a:noAutofit/>
          </a:bodyPr>
          <a:lstStyle/>
          <a:p>
            <a:pPr marL="285750" indent="-285750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Publications</a:t>
            </a:r>
          </a:p>
          <a:p>
            <a:pPr marL="685800"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Planning new open access journal for 2020</a:t>
            </a:r>
          </a:p>
          <a:p>
            <a:pPr marL="685800"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Journal SSC </a:t>
            </a:r>
            <a:r>
              <a:rPr lang="en-US" dirty="0"/>
              <a:t>I</a:t>
            </a:r>
            <a:r>
              <a:rPr lang="en-US" dirty="0" smtClean="0"/>
              <a:t>mpact </a:t>
            </a:r>
            <a:r>
              <a:rPr lang="en-US" dirty="0"/>
              <a:t>F</a:t>
            </a:r>
            <a:r>
              <a:rPr lang="en-US" dirty="0" smtClean="0"/>
              <a:t>actor 4.08 – intro. </a:t>
            </a:r>
            <a:r>
              <a:rPr lang="en-US" dirty="0"/>
              <a:t>p</a:t>
            </a:r>
            <a:r>
              <a:rPr lang="en-US" dirty="0" smtClean="0"/>
              <a:t>age charges for &gt;10 pages</a:t>
            </a:r>
          </a:p>
          <a:p>
            <a:pPr marL="685800"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SSC Letters 53 papers in 2018 – target 135 for 2019</a:t>
            </a:r>
          </a:p>
          <a:p>
            <a:pPr marL="685800"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Magazine very popular – esp. monthly columns</a:t>
            </a:r>
            <a:endParaRPr lang="en-US" dirty="0"/>
          </a:p>
          <a:p>
            <a:pPr marL="285750" indent="-285750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Conferences</a:t>
            </a:r>
            <a:endParaRPr lang="en-US" dirty="0"/>
          </a:p>
          <a:p>
            <a:pPr marL="685800"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ISSCC new specialty areas – photonics, AI and ML</a:t>
            </a:r>
          </a:p>
          <a:p>
            <a:pPr marL="685800"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Industry Showcase – evening session with demos – trade show?</a:t>
            </a:r>
          </a:p>
          <a:p>
            <a:pPr marL="685800"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Increasing journal publication </a:t>
            </a:r>
            <a:r>
              <a:rPr lang="en-US" dirty="0" smtClean="0"/>
              <a:t>opportunities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Education</a:t>
            </a:r>
            <a:endParaRPr lang="en-US" dirty="0"/>
          </a:p>
          <a:p>
            <a:pPr marL="685800"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DL target 100 lectures in 2019 (94 in 2018); 12 webinars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750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006CF8-4000-B242-8C84-67BE1C76A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CEDA/SSCS Joint Activities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DCC51F-B6DC-CF4B-891D-8DB0DE81C6B0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594033" y="1923302"/>
            <a:ext cx="8763270" cy="3304117"/>
          </a:xfrm>
        </p:spPr>
        <p:txBody>
          <a:bodyPr>
            <a:noAutofit/>
          </a:bodyPr>
          <a:lstStyle/>
          <a:p>
            <a:pPr marL="285750" indent="-285750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Design &amp; Test Magazine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</a:pPr>
            <a:endParaRPr lang="en-US" dirty="0" smtClean="0"/>
          </a:p>
          <a:p>
            <a:pPr marL="285750" indent="-285750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Journal on Exploratory Solid State Computational Devices and Circuits (JXCDC)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</a:pPr>
            <a:endParaRPr lang="en-US" dirty="0" smtClean="0"/>
          </a:p>
          <a:p>
            <a:pPr marL="285750" indent="-285750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CEDA Currents in Solid State Circuits Magazine</a:t>
            </a:r>
          </a:p>
        </p:txBody>
      </p:sp>
    </p:spTree>
    <p:extLst>
      <p:ext uri="{BB962C8B-B14F-4D97-AF65-F5344CB8AC3E}">
        <p14:creationId xmlns:p14="http://schemas.microsoft.com/office/powerpoint/2010/main" val="846340225"/>
      </p:ext>
    </p:extLst>
  </p:cSld>
  <p:clrMapOvr>
    <a:masterClrMapping/>
  </p:clrMapOvr>
</p:sld>
</file>

<file path=ppt/theme/theme1.xml><?xml version="1.0" encoding="utf-8"?>
<a:theme xmlns:a="http://schemas.openxmlformats.org/drawingml/2006/main" name="CEDA EC DATE2018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DA DATE 2019 BoG" id="{9B6F155D-C6EB-9647-8EF4-F009581EC29F}" vid="{2B9AFF15-0ACC-1941-B5AB-3A3D5068250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CEDA DATE 2019</Template>
  <TotalTime>38</TotalTime>
  <Words>169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Californian FB</vt:lpstr>
      <vt:lpstr>Wingdings 3</vt:lpstr>
      <vt:lpstr>CEDA EC DATE2018</vt:lpstr>
      <vt:lpstr>Solid State Circuits Society</vt:lpstr>
      <vt:lpstr>SSCS Highlights (1)</vt:lpstr>
      <vt:lpstr>SSCS Highlights (2)</vt:lpstr>
      <vt:lpstr>CEDA/SSCS Joint Activities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Content Area (i.e. “Finance”)</dc:title>
  <dc:creator>Bryan</dc:creator>
  <cp:lastModifiedBy>Bryan</cp:lastModifiedBy>
  <cp:revision>5</cp:revision>
  <dcterms:created xsi:type="dcterms:W3CDTF">2019-03-17T18:23:21Z</dcterms:created>
  <dcterms:modified xsi:type="dcterms:W3CDTF">2019-03-17T19:01:38Z</dcterms:modified>
</cp:coreProperties>
</file>