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7"/>
  </p:notesMasterIdLst>
  <p:sldIdLst>
    <p:sldId id="553" r:id="rId3"/>
    <p:sldId id="554" r:id="rId4"/>
    <p:sldId id="555" r:id="rId5"/>
    <p:sldId id="635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97" autoAdjust="0"/>
    <p:restoredTop sz="94660"/>
  </p:normalViewPr>
  <p:slideViewPr>
    <p:cSldViewPr snapToGrid="0">
      <p:cViewPr varScale="1">
        <p:scale>
          <a:sx n="72" d="100"/>
          <a:sy n="72" d="100"/>
        </p:scale>
        <p:origin x="13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1A17A5-6FF5-4D8C-8F00-E7842631E0C4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BF2C60-83E9-4F17-81F8-227CD06C04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2889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985" eaLnBrk="0" hangingPunct="0">
              <a:defRPr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696739" indent="-267976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071905" indent="-214381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500668" indent="-214381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1929430" indent="-214381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358192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786954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215716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644478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marL="0" marR="0" lvl="0" indent="0" defTabSz="928985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Arial" charset="0"/>
                <a:sym typeface="Calibri"/>
              </a:rPr>
              <a:t>GTO2003EXT.ppt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985" eaLnBrk="0" hangingPunct="0">
              <a:defRPr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696739" indent="-267976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071905" indent="-214381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500668" indent="-214381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1929430" indent="-214381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358192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786954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215716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644478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marL="0" marR="0" lvl="0" indent="0" defTabSz="928985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F399C65-2705-BC47-BA78-9170500B55D9}" type="datetime1">
              <a:rPr kumimoji="0" lang="en-US" sz="2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Arial" charset="0"/>
                <a:sym typeface="Calibri"/>
              </a:rPr>
              <a:pPr marL="0" marR="0" lvl="0" indent="0" defTabSz="928985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6/9/2022</a:t>
            </a:fld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charset="0"/>
              <a:cs typeface="Arial" charset="0"/>
              <a:sym typeface="Calibri"/>
            </a:endParaRPr>
          </a:p>
        </p:txBody>
      </p:sp>
      <p:sp>
        <p:nvSpPr>
          <p:cNvPr id="17412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985" eaLnBrk="0" hangingPunct="0">
              <a:defRPr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696739" indent="-267976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071905" indent="-214381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500668" indent="-214381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1929430" indent="-214381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358192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786954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215716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644478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marL="0" marR="0" lvl="0" indent="0" defTabSz="928985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764D49-D396-2645-B596-AE27B96056A9}" type="slidenum">
              <a:rPr kumimoji="0" lang="en-US" sz="2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Arial" charset="0"/>
                <a:sym typeface="Calibri"/>
              </a:rPr>
              <a:pPr marL="0" marR="0" lvl="0" indent="0" defTabSz="928985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charset="0"/>
              <a:cs typeface="Arial" charset="0"/>
              <a:sym typeface="Calibri"/>
            </a:endParaRPr>
          </a:p>
        </p:txBody>
      </p:sp>
      <p:sp>
        <p:nvSpPr>
          <p:cNvPr id="1741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s-ES">
              <a:latin typeface="Arial" charset="0"/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15733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6A9219-C0D7-77F0-756B-51C69844D8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211B4E2-3895-EE39-CE80-BE62EA015B2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45A3CF-F8CB-26FB-1C02-87F2A4A073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3D22D-924C-48D3-8CF8-E45ACBCA1D58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C6C6A0-B33B-33CF-EF5D-577320B300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577335-7C12-37F9-89D9-989A4E2AAE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8CAA6-D0AE-4BB0-8E4A-29A7AE1313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58876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E77A54-F066-E8C4-75EA-CB7329D372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711CC43-9DD9-9E35-A32B-2983136C8E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E6271C-10F3-8F2E-B54D-C823FE8285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3D22D-924C-48D3-8CF8-E45ACBCA1D58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D5A247-3CA9-2C11-FE08-7702EEDBC6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8C12CE-2A4A-AFA3-7F8B-AAD257828D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8CAA6-D0AE-4BB0-8E4A-29A7AE1313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60949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F7A64BE-EA2C-376B-98A3-D7D905E4623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AA8D23D-ECF4-3626-C9FB-774B45DC98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AC1C63-4FFA-C319-1646-BBFC80BE9E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3D22D-924C-48D3-8CF8-E45ACBCA1D58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A9D280-447F-CCD3-9BD5-FAFD1FF89E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EDAA82-C6ED-AA2F-7CA5-B11407AF82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8CAA6-D0AE-4BB0-8E4A-29A7AE1313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95936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12201452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2400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101600" y="76200"/>
            <a:ext cx="11785600" cy="838200"/>
          </a:xfrm>
        </p:spPr>
        <p:txBody>
          <a:bodyPr vert="horz" anchor="t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>
              <a:defRPr sz="3200" b="1">
                <a:solidFill>
                  <a:schemeClr val="tx1"/>
                </a:solidFill>
                <a:effectLst/>
              </a:defRPr>
            </a:lvl1pPr>
            <a:extLst/>
          </a:lstStyle>
          <a:p>
            <a:endParaRPr kumimoji="0"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-5019" y="5791200"/>
            <a:ext cx="12197020" cy="10738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sz="2400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sz="2400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email">
                <a:alphaModFix amt="50000"/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 sz="2400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5" y="6638132"/>
            <a:ext cx="3134241" cy="219869"/>
          </a:xfrm>
        </p:spPr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13" name="Text Placeholder 29"/>
          <p:cNvSpPr>
            <a:spLocks noGrp="1"/>
          </p:cNvSpPr>
          <p:nvPr>
            <p:ph idx="1"/>
          </p:nvPr>
        </p:nvSpPr>
        <p:spPr>
          <a:xfrm>
            <a:off x="0" y="914400"/>
            <a:ext cx="12192000" cy="49530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603489" indent="-457189">
              <a:buFont typeface="Arial"/>
              <a:buChar char="•"/>
              <a:defRPr sz="3200"/>
            </a:lvl1pPr>
            <a:lvl3pPr>
              <a:buFont typeface="Wingdings" pitchFamily="2" charset="2"/>
              <a:buChar char="§"/>
              <a:defRPr/>
            </a:lvl3pPr>
            <a:lvl4pPr>
              <a:buFont typeface="Arial" pitchFamily="34" charset="0"/>
              <a:buChar char="•"/>
              <a:defRPr/>
            </a:lvl4pPr>
            <a:lvl5pPr>
              <a:buFont typeface="Arial" pitchFamily="34" charset="0"/>
              <a:buChar char="•"/>
              <a:defRPr/>
            </a:lvl5pPr>
            <a:lvl7pPr marL="2514537" indent="-380990">
              <a:buFont typeface="Arial"/>
              <a:buChar char="•"/>
              <a:defRPr/>
            </a:lvl7pPr>
            <a:lvl8pPr marL="2819330" indent="-380990">
              <a:buFont typeface="Arial"/>
              <a:buChar char="•"/>
              <a:defRPr/>
            </a:lvl8pPr>
            <a:extLst/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  <a:p>
            <a:pPr lvl="6" eaLnBrk="1" latinLnBrk="0" hangingPunct="1"/>
            <a:r>
              <a:rPr kumimoji="0" lang="en-US" dirty="0"/>
              <a:t>Second level</a:t>
            </a:r>
          </a:p>
          <a:p>
            <a:pPr lvl="6" eaLnBrk="1" latinLnBrk="0" hangingPunct="1"/>
            <a:r>
              <a:rPr kumimoji="0" lang="en-US" dirty="0"/>
              <a:t>Third level</a:t>
            </a:r>
          </a:p>
          <a:p>
            <a:pPr lvl="6" eaLnBrk="1" latinLnBrk="0" hangingPunct="1"/>
            <a:r>
              <a:rPr kumimoji="0" lang="en-US" dirty="0"/>
              <a:t>Fourth level</a:t>
            </a:r>
          </a:p>
          <a:p>
            <a:pPr lvl="7" eaLnBrk="1" latinLnBrk="0" hangingPunct="1"/>
            <a:r>
              <a:rPr kumimoji="0" lang="en-US" dirty="0"/>
              <a:t>Fifth level</a:t>
            </a:r>
          </a:p>
        </p:txBody>
      </p:sp>
      <p:pic>
        <p:nvPicPr>
          <p:cNvPr id="15" name="image1.jpg" descr="CEDA_Logo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64000" y="6045200"/>
            <a:ext cx="3352800" cy="812800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23675953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0" y="6553200"/>
            <a:ext cx="4165600" cy="304800"/>
          </a:xfrm>
        </p:spPr>
        <p:txBody>
          <a:bodyPr/>
          <a:lstStyle/>
          <a:p>
            <a:r>
              <a:rPr lang="en-US" dirty="0"/>
              <a:t>CEDA BoG at ICCAD, November 2017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E8679CB-D23D-3945-B3BA-AEE628F83C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5136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3pPr>
              <a:buFont typeface="Arial" pitchFamily="34" charset="0"/>
              <a:buChar char="•"/>
              <a:defRPr/>
            </a:lvl3pPr>
            <a:extLst/>
          </a:lstStyle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-86241" y="6629400"/>
            <a:ext cx="3134241" cy="219869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effectLst/>
              </a:defRPr>
            </a:lvl1pPr>
            <a:extLst/>
          </a:lstStyle>
          <a:p>
            <a:r>
              <a:rPr kumimoji="0" lang="en-US" dirty="0"/>
              <a:t>Click to edit Master title style</a:t>
            </a:r>
          </a:p>
        </p:txBody>
      </p:sp>
      <p:sp>
        <p:nvSpPr>
          <p:cNvPr id="6" name="Footer Placeholder 4"/>
          <p:cNvSpPr txBox="1">
            <a:spLocks/>
          </p:cNvSpPr>
          <p:nvPr userDrawn="1"/>
        </p:nvSpPr>
        <p:spPr>
          <a:xfrm>
            <a:off x="-86241" y="6638132"/>
            <a:ext cx="3134241" cy="219869"/>
          </a:xfrm>
          <a:prstGeom prst="rect">
            <a:avLst/>
          </a:prstGeom>
        </p:spPr>
        <p:txBody>
          <a:bodyPr vert="horz" anchor="b"/>
          <a:lstStyle/>
          <a:p>
            <a:pPr marL="0" marR="0" lvl="0" indent="0" algn="ctr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33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649132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0" y="6578601"/>
            <a:ext cx="4165600" cy="279401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54306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295400"/>
            <a:ext cx="5689600" cy="4495800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295400"/>
            <a:ext cx="5689600" cy="4495800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-48829" y="6578601"/>
            <a:ext cx="4165600" cy="27940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145875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853302"/>
      </p:ext>
    </p:extLst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 userDrawn="1"/>
        </p:nvSpPr>
        <p:spPr bwMode="blackWhite">
          <a:xfrm>
            <a:off x="0" y="0"/>
            <a:ext cx="12192000" cy="1295400"/>
          </a:xfrm>
          <a:prstGeom prst="rect">
            <a:avLst/>
          </a:prstGeom>
          <a:solidFill>
            <a:srgbClr val="0000FF"/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  <a:defRPr/>
            </a:pPr>
            <a:endParaRPr lang="es-ES" sz="2400" kern="120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pic>
        <p:nvPicPr>
          <p:cNvPr id="5" name="Picture 9" descr="CEDAlogoColor.jp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" y="2"/>
            <a:ext cx="6197596" cy="1295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77253" name="Rectangle 5"/>
          <p:cNvSpPr>
            <a:spLocks noGrp="1" noChangeArrowheads="1"/>
          </p:cNvSpPr>
          <p:nvPr>
            <p:ph type="ctrTitle"/>
          </p:nvPr>
        </p:nvSpPr>
        <p:spPr bwMode="black">
          <a:xfrm>
            <a:off x="520705" y="2493966"/>
            <a:ext cx="10606617" cy="1470025"/>
          </a:xfrm>
        </p:spPr>
        <p:txBody>
          <a:bodyPr anchor="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77254" name="Rectangle 6"/>
          <p:cNvSpPr>
            <a:spLocks noGrp="1" noChangeArrowheads="1"/>
          </p:cNvSpPr>
          <p:nvPr>
            <p:ph type="subTitle" idx="1"/>
          </p:nvPr>
        </p:nvSpPr>
        <p:spPr bwMode="black">
          <a:xfrm>
            <a:off x="990600" y="4043366"/>
            <a:ext cx="8534400" cy="998537"/>
          </a:xfrm>
        </p:spPr>
        <p:txBody>
          <a:bodyPr/>
          <a:lstStyle>
            <a:lvl1pPr marL="0" inden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 typeface="Wingdings" pitchFamily="-108" charset="2"/>
              <a:buNone/>
              <a:defRPr b="0">
                <a:solidFill>
                  <a:srgbClr val="0000FF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Date Placeholder 6"/>
          <p:cNvSpPr>
            <a:spLocks noGrp="1" noChangeArrowheads="1"/>
          </p:cNvSpPr>
          <p:nvPr>
            <p:ph type="dt" sz="quarter" idx="11"/>
          </p:nvPr>
        </p:nvSpPr>
        <p:spPr bwMode="auto">
          <a:xfrm>
            <a:off x="7188200" y="6221415"/>
            <a:ext cx="2159000" cy="311151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733" b="0">
                <a:solidFill>
                  <a:srgbClr val="FFFFFF"/>
                </a:solidFill>
                <a:latin typeface="Arial" charset="0"/>
                <a:cs typeface="Arial" charset="0"/>
              </a:defRPr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kern="1200" dirty="0"/>
          </a:p>
        </p:txBody>
      </p:sp>
    </p:spTree>
    <p:extLst>
      <p:ext uri="{BB962C8B-B14F-4D97-AF65-F5344CB8AC3E}">
        <p14:creationId xmlns:p14="http://schemas.microsoft.com/office/powerpoint/2010/main" val="332635402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914400" y="1981200"/>
            <a:ext cx="10363200" cy="41148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67663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1EF05D-C440-2E8A-DB23-2590030E5D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A1DFC0-D35C-6C89-088C-F42B7B9CE8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1F03E1-FCFE-D3AC-519E-9C187D43FD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3D22D-924C-48D3-8CF8-E45ACBCA1D58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A2B3FD-151D-2DB5-8E24-32E1995E34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A37D5C-1578-B5B8-FCAE-2DCEBA5CB6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8CAA6-D0AE-4BB0-8E4A-29A7AE1313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64507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914400" y="1981200"/>
            <a:ext cx="103632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790070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5"/>
          <p:cNvSpPr>
            <a:spLocks noGrp="1"/>
          </p:cNvSpPr>
          <p:nvPr>
            <p:ph type="title"/>
          </p:nvPr>
        </p:nvSpPr>
        <p:spPr>
          <a:xfrm>
            <a:off x="1333512" y="3098874"/>
            <a:ext cx="8588163" cy="599847"/>
          </a:xfrm>
          <a:prstGeom prst="rect">
            <a:avLst/>
          </a:prstGeom>
        </p:spPr>
        <p:txBody>
          <a:bodyPr/>
          <a:lstStyle>
            <a:lvl1pPr algn="l">
              <a:defRPr sz="3467" b="1" i="0" spc="133">
                <a:effectLst/>
                <a:latin typeface="Impact"/>
                <a:cs typeface="Impact"/>
              </a:defRPr>
            </a:lvl1pPr>
          </a:lstStyle>
          <a:p>
            <a:pPr lvl="0"/>
            <a:r>
              <a:rPr lang="fr-FR" noProof="0" dirty="0"/>
              <a:t>Cliquez pour modifier le style du titre</a:t>
            </a:r>
            <a:endParaRPr lang="fr-CH" noProof="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91791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70E05D-C2FD-BEB8-E05F-DFA1B7A5B9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3157AE-C5CD-9F13-D166-7FBBE12A6C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C8A96F-5B28-8128-5B81-20057C4BA2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3D22D-924C-48D3-8CF8-E45ACBCA1D58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EB7E4D-D86A-D9FB-56A7-FE7321B136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58A85F-71AC-F766-3441-D5ACBE9CDC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8CAA6-D0AE-4BB0-8E4A-29A7AE1313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2636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AA25C6-609B-A882-84CC-1A024773D1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EF2376-13D9-6F03-530B-CD3D9FF78D6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0CEF7E3-9D46-23EA-F9F3-80808953C6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843733-233C-1B23-37E1-888E90E39B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3D22D-924C-48D3-8CF8-E45ACBCA1D58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8D91D3E-CE79-4005-6760-57A99418A2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49C31D-BC9D-F290-BA23-923E0DDFC8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8CAA6-D0AE-4BB0-8E4A-29A7AE1313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35592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55446B-5AB3-8904-2422-4DB6D39353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C773A6-821E-8940-70F3-465710AB8A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A43861A-690F-A18D-136F-A9D419779F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7F035BC-3B2D-F2AD-7DEA-110408665F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41010B3-5B5B-C2C2-C415-DCB321C817E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EA47813-71E4-796B-4619-C09482FE0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3D22D-924C-48D3-8CF8-E45ACBCA1D58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B0CE197-4980-6FBB-278E-D2796EFF02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DFD325F-1C86-0CA8-5A2D-CC50144ADF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8CAA6-D0AE-4BB0-8E4A-29A7AE1313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94926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476130-2134-9D7A-7333-B3B0DC6363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D961A1F-F617-469C-845D-8DD0CBD664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3D22D-924C-48D3-8CF8-E45ACBCA1D58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1AB3247-D4F2-26B1-887D-52EBB367AE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BB21A2C-B8D2-1A13-EADA-D8D2650E6E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8CAA6-D0AE-4BB0-8E4A-29A7AE1313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171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D5C086A-9964-F37B-281A-FD8D8B6D95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3D22D-924C-48D3-8CF8-E45ACBCA1D58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87E3BB5-0D3B-34EE-2B94-D6EEB723B7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596B4D-09E6-4FCC-02B5-762A015826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8CAA6-D0AE-4BB0-8E4A-29A7AE1313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81351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ACC81E-9934-8392-91B8-B154E1C384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C7020D-671E-ADD5-BB4D-BBBA50C3EA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F791B71-4869-8C2C-145D-448CF8C2FF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CCEC1FB-7D10-CCCF-6413-592948807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3D22D-924C-48D3-8CF8-E45ACBCA1D58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562C87-F6BF-DDF1-1574-24CD995D71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76979E9-C286-E3EF-9E7D-735572738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8CAA6-D0AE-4BB0-8E4A-29A7AE1313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93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D9EDCE-982C-60F1-8712-6BF29B5CF5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0D856D6-813F-E822-2F43-EE933418ACD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42E1B68-7C44-2985-1171-167187E9D0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CEB91A-473F-D235-6843-ECB118730B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3D22D-924C-48D3-8CF8-E45ACBCA1D58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367E8BA-D057-2360-239E-C262FB5CB7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0579F4E-5B9E-CBFD-AA70-F9212A7A28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8CAA6-D0AE-4BB0-8E4A-29A7AE1313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0899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7167382-42CC-5E6B-DA9C-486C6919BA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868BF8-9E51-3746-0BA4-E43985ACF1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7EBF67-6B31-4C58-CF72-428C68966B3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83D22D-924C-48D3-8CF8-E45ACBCA1D58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449AA0-1F3B-B93C-816D-9567CFD296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325E3E-5D4B-7F31-F7F9-B280D5EA21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98CAA6-D0AE-4BB0-8E4A-29A7AE1313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67633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665702" y="6248402"/>
            <a:ext cx="6141503" cy="61761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21920" tIns="60960" rIns="121920" bIns="60960" anchor="t" compatLnSpc="1"/>
          <a:lstStyle/>
          <a:p>
            <a:endParaRPr kumimoji="0" lang="en-US" sz="2400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609604" y="6172202"/>
            <a:ext cx="4572001" cy="70026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21920" tIns="60960" rIns="121920" bIns="60960" anchor="t" compatLnSpc="1"/>
          <a:lstStyle/>
          <a:p>
            <a:endParaRPr kumimoji="0" lang="en-US" sz="2400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8056" y="6019800"/>
            <a:ext cx="4173656" cy="852320"/>
          </a:xfrm>
          <a:prstGeom prst="rtTriangle">
            <a:avLst/>
          </a:prstGeom>
          <a:blipFill>
            <a:blip r:embed="rId12" cstate="email">
              <a:alphaModFix amt="50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121920" tIns="60960" rIns="121920" bIns="60960" anchor="ctr" compatLnSpc="1"/>
          <a:lstStyle/>
          <a:p>
            <a:pPr algn="ctr" eaLnBrk="1" latinLnBrk="0" hangingPunct="1"/>
            <a:endParaRPr kumimoji="0" lang="en-US" sz="2400"/>
          </a:p>
        </p:txBody>
      </p:sp>
      <p:cxnSp>
        <p:nvCxnSpPr>
          <p:cNvPr id="15" name="Straight Connector 14"/>
          <p:cNvCxnSpPr/>
          <p:nvPr/>
        </p:nvCxnSpPr>
        <p:spPr>
          <a:xfrm>
            <a:off x="-12316" y="5787741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304800" y="228601"/>
            <a:ext cx="9448800" cy="868363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 dirty="0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304800" y="1066802"/>
            <a:ext cx="11277600" cy="5105401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/>
              <a:t>Click to edit Master text styles</a:t>
            </a:r>
          </a:p>
          <a:p>
            <a:pPr lvl="1" eaLnBrk="1" latinLnBrk="0" hangingPunct="1"/>
            <a:r>
              <a:rPr kumimoji="0" lang="en-US" dirty="0"/>
              <a:t>Second level</a:t>
            </a:r>
          </a:p>
          <a:p>
            <a:pPr lvl="2" eaLnBrk="1" latinLnBrk="0" hangingPunct="1"/>
            <a:r>
              <a:rPr kumimoji="0" lang="en-US" dirty="0"/>
              <a:t>Third level</a:t>
            </a:r>
          </a:p>
          <a:p>
            <a:pPr lvl="3" eaLnBrk="1" latinLnBrk="0" hangingPunct="1"/>
            <a:r>
              <a:rPr kumimoji="0" lang="en-US" dirty="0"/>
              <a:t>Fourth level</a:t>
            </a:r>
          </a:p>
          <a:p>
            <a:pPr lvl="4" eaLnBrk="1" latinLnBrk="0" hangingPunct="1"/>
            <a:r>
              <a:rPr kumimoji="0" lang="en-US" dirty="0"/>
              <a:t>Fifth level</a:t>
            </a:r>
          </a:p>
        </p:txBody>
      </p:sp>
      <p:pic>
        <p:nvPicPr>
          <p:cNvPr id="17" name="image1.jpg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42400" y="192251"/>
            <a:ext cx="2991104" cy="814647"/>
          </a:xfrm>
          <a:prstGeom prst="rect">
            <a:avLst/>
          </a:prstGeom>
          <a:ln w="12700">
            <a:miter lim="400000"/>
          </a:ln>
        </p:spPr>
      </p:pic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0" y="6705603"/>
            <a:ext cx="4165600" cy="152399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333"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11176000" y="6578600"/>
            <a:ext cx="1016000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33">
                <a:solidFill>
                  <a:schemeClr val="tx1"/>
                </a:solidFill>
              </a:defRPr>
            </a:lvl1pPr>
          </a:lstStyle>
          <a:p>
            <a:fld id="{AE8679CB-D23D-3945-B3BA-AEE628F83C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88588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000" b="1" kern="1200">
          <a:solidFill>
            <a:schemeClr val="accent4">
              <a:lumMod val="50000"/>
            </a:schemeClr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Arial" pitchFamily="34" charset="0"/>
          <a:ea typeface="+mj-ea"/>
          <a:cs typeface="Arial" pitchFamily="34" charset="0"/>
        </a:defRPr>
      </a:lvl1pPr>
      <a:extLst/>
    </p:titleStyle>
    <p:bodyStyle>
      <a:lvl1pPr marL="755885" indent="-609585" algn="l" rtl="0" eaLnBrk="1" latinLnBrk="0" hangingPunct="1">
        <a:spcBef>
          <a:spcPts val="533"/>
        </a:spcBef>
        <a:spcAft>
          <a:spcPts val="0"/>
        </a:spcAft>
        <a:buClr>
          <a:schemeClr val="accent1"/>
        </a:buClr>
        <a:buSzPct val="68000"/>
        <a:buFont typeface="Arial"/>
        <a:buChar char="•"/>
        <a:defRPr kumimoji="0" sz="3600" kern="1200">
          <a:solidFill>
            <a:schemeClr val="accent4">
              <a:lumMod val="50000"/>
            </a:schemeClr>
          </a:solidFill>
          <a:latin typeface="Arial" pitchFamily="34" charset="0"/>
          <a:ea typeface="+mn-ea"/>
          <a:cs typeface="Arial" pitchFamily="34" charset="0"/>
        </a:defRPr>
      </a:lvl1pPr>
      <a:lvl2pPr marL="981431" indent="-457189" algn="l" rtl="0" eaLnBrk="1" latinLnBrk="0" hangingPunct="1">
        <a:spcBef>
          <a:spcPts val="432"/>
        </a:spcBef>
        <a:buClr>
          <a:schemeClr val="accent1"/>
        </a:buClr>
        <a:buFont typeface="Arial"/>
        <a:buChar char="•"/>
        <a:defRPr kumimoji="0" sz="3067" kern="1200">
          <a:solidFill>
            <a:schemeClr val="accent4">
              <a:lumMod val="50000"/>
            </a:schemeClr>
          </a:solidFill>
          <a:latin typeface="Arial" pitchFamily="34" charset="0"/>
          <a:ea typeface="+mn-ea"/>
          <a:cs typeface="Arial" pitchFamily="34" charset="0"/>
        </a:defRPr>
      </a:lvl2pPr>
      <a:lvl3pPr marL="1298416" indent="-457189" algn="l" rtl="0" eaLnBrk="1" latinLnBrk="0" hangingPunct="1">
        <a:spcBef>
          <a:spcPts val="467"/>
        </a:spcBef>
        <a:buClr>
          <a:schemeClr val="accent1">
            <a:lumMod val="75000"/>
          </a:schemeClr>
        </a:buClr>
        <a:buSzPct val="100000"/>
        <a:buFont typeface="Arial"/>
        <a:buChar char="•"/>
        <a:defRPr kumimoji="0" sz="2800" kern="1200">
          <a:solidFill>
            <a:schemeClr val="accent4">
              <a:lumMod val="75000"/>
            </a:schemeClr>
          </a:solidFill>
          <a:latin typeface="Arial" pitchFamily="34" charset="0"/>
          <a:ea typeface="+mn-ea"/>
          <a:cs typeface="Arial" pitchFamily="34" charset="0"/>
        </a:defRPr>
      </a:lvl3pPr>
      <a:lvl4pPr marL="1676358" indent="-457189" algn="l" rtl="0" eaLnBrk="1" latinLnBrk="0" hangingPunct="1">
        <a:spcBef>
          <a:spcPts val="467"/>
        </a:spcBef>
        <a:buClr>
          <a:schemeClr val="accent1">
            <a:lumMod val="75000"/>
          </a:schemeClr>
        </a:buClr>
        <a:buFont typeface="Arial"/>
        <a:buChar char="•"/>
        <a:defRPr kumimoji="0" sz="2533" kern="1200">
          <a:solidFill>
            <a:schemeClr val="accent4">
              <a:lumMod val="75000"/>
            </a:schemeClr>
          </a:solidFill>
          <a:latin typeface="Arial" pitchFamily="34" charset="0"/>
          <a:ea typeface="+mn-ea"/>
          <a:cs typeface="Arial" pitchFamily="34" charset="0"/>
        </a:defRPr>
      </a:lvl4pPr>
      <a:lvl5pPr marL="1904952" indent="-380990" algn="l" rtl="0" eaLnBrk="1" latinLnBrk="0" hangingPunct="1">
        <a:spcBef>
          <a:spcPts val="467"/>
        </a:spcBef>
        <a:buClr>
          <a:schemeClr val="accent1">
            <a:lumMod val="75000"/>
          </a:schemeClr>
        </a:buClr>
        <a:buFont typeface="Arial"/>
        <a:buChar char="•"/>
        <a:defRPr kumimoji="0" sz="2400" kern="1200">
          <a:solidFill>
            <a:schemeClr val="accent4">
              <a:lumMod val="75000"/>
            </a:schemeClr>
          </a:solidFill>
          <a:latin typeface="Arial" pitchFamily="34" charset="0"/>
          <a:ea typeface="+mn-ea"/>
          <a:cs typeface="Arial" pitchFamily="34" charset="0"/>
        </a:defRPr>
      </a:lvl5pPr>
      <a:lvl6pPr marL="2133547" indent="-304792" algn="l" rtl="0" eaLnBrk="1" latinLnBrk="0" hangingPunct="1">
        <a:spcBef>
          <a:spcPts val="467"/>
        </a:spcBef>
        <a:buClr>
          <a:schemeClr val="accent3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2438339" indent="-304792" algn="l" rtl="0" eaLnBrk="1" latinLnBrk="0" hangingPunct="1">
        <a:spcBef>
          <a:spcPts val="467"/>
        </a:spcBef>
        <a:buClr>
          <a:schemeClr val="accent3"/>
        </a:buClr>
        <a:buFont typeface="Wingdings 2"/>
        <a:buChar char=""/>
        <a:defRPr kumimoji="0" sz="2133" kern="1200">
          <a:solidFill>
            <a:schemeClr val="tx1"/>
          </a:solidFill>
          <a:latin typeface="+mn-lt"/>
          <a:ea typeface="+mn-ea"/>
          <a:cs typeface="+mn-cs"/>
        </a:defRPr>
      </a:lvl7pPr>
      <a:lvl8pPr marL="2743131" indent="-304792" algn="l" rtl="0" eaLnBrk="1" latinLnBrk="0" hangingPunct="1">
        <a:spcBef>
          <a:spcPts val="467"/>
        </a:spcBef>
        <a:buClr>
          <a:schemeClr val="accent3"/>
        </a:buClr>
        <a:buFont typeface="Wingdings 2"/>
        <a:buChar char=""/>
        <a:defRPr kumimoji="0" sz="2133" kern="1200">
          <a:solidFill>
            <a:schemeClr val="tx1"/>
          </a:solidFill>
          <a:latin typeface="+mn-lt"/>
          <a:ea typeface="+mn-ea"/>
          <a:cs typeface="+mn-cs"/>
        </a:defRPr>
      </a:lvl8pPr>
      <a:lvl9pPr marL="3047924" indent="-304792" algn="l" rtl="0" eaLnBrk="1" latinLnBrk="0" hangingPunct="1">
        <a:spcBef>
          <a:spcPts val="467"/>
        </a:spcBef>
        <a:buClr>
          <a:schemeClr val="accent3"/>
        </a:buClr>
        <a:buFont typeface="Wingdings 2"/>
        <a:buChar char=""/>
        <a:defRPr kumimoji="0" sz="2133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4"/>
          <p:cNvSpPr>
            <a:spLocks noGrp="1" noChangeArrowheads="1"/>
          </p:cNvSpPr>
          <p:nvPr>
            <p:ph type="ctrTitle"/>
          </p:nvPr>
        </p:nvSpPr>
        <p:spPr>
          <a:xfrm>
            <a:off x="155943" y="2493964"/>
            <a:ext cx="11100392" cy="3144837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dirty="0">
                <a:effectLst/>
              </a:rPr>
              <a:t>Strategy</a:t>
            </a:r>
            <a:br>
              <a:rPr lang="en-US" dirty="0">
                <a:effectLst/>
              </a:rPr>
            </a:br>
            <a:br>
              <a:rPr lang="en-US" dirty="0">
                <a:effectLst/>
              </a:rPr>
            </a:br>
            <a:r>
              <a:rPr lang="en-US" dirty="0">
                <a:effectLst/>
              </a:rPr>
              <a:t>CEDA Meeting at ICCAD 2015</a:t>
            </a:r>
            <a:br>
              <a:rPr lang="en-US" dirty="0">
                <a:effectLst/>
              </a:rPr>
            </a:br>
            <a:br>
              <a:rPr lang="en-US" dirty="0">
                <a:effectLst/>
              </a:rPr>
            </a:br>
            <a:r>
              <a:rPr lang="en-US" dirty="0">
                <a:effectLst/>
              </a:rPr>
              <a:t>Shishpal Rawat, President-Elect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4294967295"/>
          </p:nvPr>
        </p:nvSpPr>
        <p:spPr>
          <a:xfrm>
            <a:off x="304800" y="6221415"/>
            <a:ext cx="3862917" cy="311151"/>
          </a:xfrm>
        </p:spPr>
        <p:txBody>
          <a:bodyPr/>
          <a:lstStyle/>
          <a:p>
            <a:pPr defTabSz="121917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s-ES" b="1" dirty="0">
                <a:solidFill>
                  <a:prstClr val="black"/>
                </a:solidFill>
                <a:latin typeface="Calibri"/>
                <a:cs typeface="Calibri"/>
                <a:sym typeface="Calibri"/>
              </a:rPr>
              <a:t>CEDA BoG at ICCAD </a:t>
            </a:r>
            <a:r>
              <a:rPr lang="es-ES" b="1" dirty="0" err="1">
                <a:solidFill>
                  <a:prstClr val="black"/>
                </a:solidFill>
                <a:latin typeface="Calibri"/>
                <a:cs typeface="Calibri"/>
                <a:sym typeface="Calibri"/>
              </a:rPr>
              <a:t>November</a:t>
            </a:r>
            <a:r>
              <a:rPr lang="es-ES" b="1" dirty="0">
                <a:solidFill>
                  <a:prstClr val="black"/>
                </a:solidFill>
                <a:latin typeface="Calibri"/>
                <a:cs typeface="Calibri"/>
                <a:sym typeface="Calibri"/>
              </a:rPr>
              <a:t> 2017 </a:t>
            </a:r>
          </a:p>
        </p:txBody>
      </p:sp>
    </p:spTree>
    <p:extLst>
      <p:ext uri="{BB962C8B-B14F-4D97-AF65-F5344CB8AC3E}">
        <p14:creationId xmlns:p14="http://schemas.microsoft.com/office/powerpoint/2010/main" val="39691706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200" y="685801"/>
            <a:ext cx="11379200" cy="727075"/>
          </a:xfrm>
        </p:spPr>
        <p:txBody>
          <a:bodyPr/>
          <a:lstStyle/>
          <a:p>
            <a:r>
              <a:rPr lang="en-US" sz="3200" dirty="0"/>
              <a:t>CEDA – Key Strategies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752600"/>
            <a:ext cx="10668000" cy="4724400"/>
          </a:xfrm>
        </p:spPr>
        <p:txBody>
          <a:bodyPr>
            <a:normAutofit fontScale="92500" lnSpcReduction="10000"/>
          </a:bodyPr>
          <a:lstStyle/>
          <a:p>
            <a:r>
              <a:rPr lang="en-US" sz="2133" dirty="0"/>
              <a:t>KTBR</a:t>
            </a:r>
          </a:p>
          <a:p>
            <a:pPr lvl="1"/>
            <a:r>
              <a:rPr lang="en-US" sz="2133" dirty="0"/>
              <a:t>Financial Discipline &amp; Planning</a:t>
            </a:r>
          </a:p>
          <a:p>
            <a:pPr lvl="1"/>
            <a:r>
              <a:rPr lang="en-US" sz="2133" dirty="0"/>
              <a:t>Technical Pipeline for pubs – Content &amp; Support</a:t>
            </a:r>
          </a:p>
          <a:p>
            <a:pPr lvl="1"/>
            <a:r>
              <a:rPr lang="en-US" sz="2133" dirty="0"/>
              <a:t>Conferences – Use CEDA resources to supplement support</a:t>
            </a:r>
          </a:p>
          <a:p>
            <a:pPr lvl="1"/>
            <a:r>
              <a:rPr lang="en-US" sz="2133" dirty="0"/>
              <a:t>Infrastructure – Web services</a:t>
            </a:r>
          </a:p>
          <a:p>
            <a:r>
              <a:rPr lang="en-US" sz="2133" dirty="0"/>
              <a:t>Invest/Grow in our community</a:t>
            </a:r>
          </a:p>
          <a:p>
            <a:pPr lvl="1"/>
            <a:r>
              <a:rPr lang="en-US" sz="2133" dirty="0"/>
              <a:t>Publications</a:t>
            </a:r>
          </a:p>
          <a:p>
            <a:pPr lvl="1"/>
            <a:r>
              <a:rPr lang="en-US" sz="2133" dirty="0"/>
              <a:t>Chapters</a:t>
            </a:r>
          </a:p>
          <a:p>
            <a:pPr lvl="1"/>
            <a:r>
              <a:rPr lang="en-US" sz="2133" dirty="0"/>
              <a:t>Distinguished Lectures</a:t>
            </a:r>
          </a:p>
          <a:p>
            <a:r>
              <a:rPr lang="en-US" sz="2133" dirty="0"/>
              <a:t>Recognition</a:t>
            </a:r>
          </a:p>
          <a:p>
            <a:pPr lvl="1"/>
            <a:r>
              <a:rPr lang="en-US" sz="1867" dirty="0"/>
              <a:t>CEDA awards</a:t>
            </a:r>
          </a:p>
          <a:p>
            <a:pPr lvl="1"/>
            <a:r>
              <a:rPr lang="en-US" sz="1867" dirty="0" err="1"/>
              <a:t>EiC’s</a:t>
            </a:r>
            <a:r>
              <a:rPr lang="en-US" sz="1867" dirty="0"/>
              <a:t>; CEDA volunteers</a:t>
            </a:r>
          </a:p>
          <a:p>
            <a:pPr lvl="1"/>
            <a:r>
              <a:rPr lang="en-US" sz="1867" dirty="0"/>
              <a:t>Chapter Speakers</a:t>
            </a:r>
          </a:p>
          <a:p>
            <a:pPr lvl="1"/>
            <a:r>
              <a:rPr lang="en-US" sz="1867" dirty="0"/>
              <a:t>Publicize our people, our accomplishment</a:t>
            </a:r>
            <a:r>
              <a:rPr lang="en-US" sz="2133" dirty="0"/>
              <a:t>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219170"/>
            <a:r>
              <a:rPr lang="en-US" b="1" kern="0" dirty="0">
                <a:solidFill>
                  <a:prstClr val="black"/>
                </a:solidFill>
                <a:latin typeface="Calibri"/>
                <a:cs typeface="Calibri"/>
                <a:sym typeface="Calibri"/>
              </a:rPr>
              <a:t>CEDA BoG at ICCAD November 2017 </a:t>
            </a:r>
          </a:p>
        </p:txBody>
      </p:sp>
    </p:spTree>
    <p:extLst>
      <p:ext uri="{BB962C8B-B14F-4D97-AF65-F5344CB8AC3E}">
        <p14:creationId xmlns:p14="http://schemas.microsoft.com/office/powerpoint/2010/main" val="30216348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Topics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776413"/>
            <a:ext cx="10566400" cy="4319587"/>
          </a:xfrm>
        </p:spPr>
        <p:txBody>
          <a:bodyPr/>
          <a:lstStyle/>
          <a:p>
            <a:r>
              <a:rPr lang="en-US" sz="2667" dirty="0"/>
              <a:t>Council Review by summer 2016</a:t>
            </a:r>
          </a:p>
          <a:p>
            <a:pPr lvl="1"/>
            <a:r>
              <a:rPr lang="en-US" sz="2667" dirty="0"/>
              <a:t>VP’s to prepare initial draft by end of March (</a:t>
            </a:r>
            <a:r>
              <a:rPr lang="en-US" sz="2667" dirty="0" err="1"/>
              <a:t>Jennifir</a:t>
            </a:r>
            <a:r>
              <a:rPr lang="en-US" sz="2667" dirty="0"/>
              <a:t> will circulate previous review)</a:t>
            </a:r>
          </a:p>
          <a:p>
            <a:r>
              <a:rPr lang="en-US" sz="2667" dirty="0"/>
              <a:t>Uncover Opportunities to collaborate with ACM</a:t>
            </a:r>
          </a:p>
          <a:p>
            <a:r>
              <a:rPr lang="en-US" sz="2667" dirty="0">
                <a:sym typeface="Wingdings" panose="05000000000000000000" pitchFamily="2" charset="2"/>
              </a:rPr>
              <a:t>Engage IEEE-</a:t>
            </a:r>
            <a:r>
              <a:rPr lang="en-US" sz="2667" dirty="0" err="1">
                <a:sym typeface="Wingdings" panose="05000000000000000000" pitchFamily="2" charset="2"/>
              </a:rPr>
              <a:t>Collabratec</a:t>
            </a:r>
            <a:r>
              <a:rPr lang="en-US" sz="2667" dirty="0">
                <a:sym typeface="Wingdings" panose="05000000000000000000" pitchFamily="2" charset="2"/>
              </a:rPr>
              <a:t> to further develop CEDA community</a:t>
            </a:r>
          </a:p>
          <a:p>
            <a:r>
              <a:rPr lang="en-US" sz="2667" dirty="0">
                <a:sym typeface="Wingdings" panose="05000000000000000000" pitchFamily="2" charset="2"/>
              </a:rPr>
              <a:t>Bring EDA professionals/standards into CEDA</a:t>
            </a:r>
          </a:p>
          <a:p>
            <a:pPr lvl="1"/>
            <a:r>
              <a:rPr lang="en-US" sz="2667" dirty="0">
                <a:sym typeface="Wingdings" panose="05000000000000000000" pitchFamily="2" charset="2"/>
              </a:rPr>
              <a:t>DVCon Content  D&amp;T</a:t>
            </a:r>
            <a:endParaRPr lang="en-US" sz="2667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219170"/>
            <a:r>
              <a:rPr lang="en-US" b="1" kern="0" dirty="0">
                <a:solidFill>
                  <a:prstClr val="black"/>
                </a:solidFill>
                <a:latin typeface="Calibri"/>
                <a:cs typeface="Calibri"/>
                <a:sym typeface="Calibri"/>
              </a:rPr>
              <a:t>CEDA BoG at ICCAD November 2017 </a:t>
            </a:r>
          </a:p>
        </p:txBody>
      </p:sp>
    </p:spTree>
    <p:extLst>
      <p:ext uri="{BB962C8B-B14F-4D97-AF65-F5344CB8AC3E}">
        <p14:creationId xmlns:p14="http://schemas.microsoft.com/office/powerpoint/2010/main" val="29753129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1"/>
          <p:cNvSpPr>
            <a:spLocks noGrp="1"/>
          </p:cNvSpPr>
          <p:nvPr>
            <p:ph type="title"/>
          </p:nvPr>
        </p:nvSpPr>
        <p:spPr>
          <a:xfrm>
            <a:off x="205322" y="76200"/>
            <a:ext cx="10993967" cy="498475"/>
          </a:xfrm>
          <a:effectLst/>
        </p:spPr>
        <p:txBody>
          <a:bodyPr>
            <a:normAutofit fontScale="90000"/>
          </a:bodyPr>
          <a:lstStyle/>
          <a:p>
            <a:pPr eaLnBrk="1" hangingPunct="1"/>
            <a:r>
              <a:rPr lang="en-US" sz="4800" dirty="0">
                <a:solidFill>
                  <a:srgbClr val="000000"/>
                </a:solidFill>
              </a:rPr>
              <a:t>ICCAD (Intl. Conf. on CAD</a:t>
            </a:r>
            <a:r>
              <a:rPr lang="en-US" sz="4800" dirty="0">
                <a:solidFill>
                  <a:schemeClr val="bg1"/>
                </a:solidFill>
              </a:rPr>
              <a:t>)</a:t>
            </a:r>
          </a:p>
        </p:txBody>
      </p:sp>
      <p:sp>
        <p:nvSpPr>
          <p:cNvPr id="24578" name="Content Placeholder 2"/>
          <p:cNvSpPr>
            <a:spLocks noGrp="1"/>
          </p:cNvSpPr>
          <p:nvPr>
            <p:ph idx="4294967295"/>
          </p:nvPr>
        </p:nvSpPr>
        <p:spPr>
          <a:xfrm>
            <a:off x="5343" y="1905001"/>
            <a:ext cx="11425767" cy="4319588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n-US" sz="3733" dirty="0">
                <a:latin typeface="Calibri" charset="0"/>
              </a:rPr>
              <a:t>34</a:t>
            </a:r>
            <a:r>
              <a:rPr lang="en-US" baseline="30000" dirty="0">
                <a:latin typeface="Calibri" charset="0"/>
              </a:rPr>
              <a:t>th</a:t>
            </a:r>
            <a:r>
              <a:rPr lang="en-US" sz="3733" dirty="0">
                <a:latin typeface="Calibri" charset="0"/>
              </a:rPr>
              <a:t> ICCAD </a:t>
            </a:r>
            <a:r>
              <a:rPr lang="en-US" sz="3733" b="1" dirty="0">
                <a:latin typeface="Calibri" charset="0"/>
              </a:rPr>
              <a:t>new location</a:t>
            </a:r>
          </a:p>
          <a:p>
            <a:pPr marL="0" indent="0">
              <a:buNone/>
            </a:pPr>
            <a:r>
              <a:rPr lang="en-US" sz="3733" b="1" dirty="0">
                <a:latin typeface="Calibri" charset="0"/>
              </a:rPr>
              <a:t>Austin, TX</a:t>
            </a:r>
          </a:p>
          <a:p>
            <a:pPr eaLnBrk="1" hangingPunct="1"/>
            <a:endParaRPr lang="en-US" sz="3733" b="1" dirty="0">
              <a:latin typeface="Calibri" charset="0"/>
            </a:endParaRPr>
          </a:p>
          <a:p>
            <a:pPr eaLnBrk="1" hangingPunct="1"/>
            <a:endParaRPr lang="en-US" b="1" dirty="0">
              <a:latin typeface="Calibri" charset="0"/>
            </a:endParaRPr>
          </a:p>
          <a:p>
            <a:pPr eaLnBrk="1" hangingPunct="1"/>
            <a:r>
              <a:rPr lang="en-US" sz="3733" dirty="0">
                <a:latin typeface="Calibri" charset="0"/>
              </a:rPr>
              <a:t>Four keynotes: Monday, Monday Luncheon special </a:t>
            </a:r>
            <a:r>
              <a:rPr lang="en-US" dirty="0">
                <a:latin typeface="Calibri" charset="0"/>
              </a:rPr>
              <a:t>keynote, </a:t>
            </a:r>
            <a:r>
              <a:rPr lang="en-US" sz="3733" dirty="0">
                <a:latin typeface="Calibri" charset="0"/>
              </a:rPr>
              <a:t>Tuesday Luncheon (CEDA), Wednesday</a:t>
            </a:r>
          </a:p>
          <a:p>
            <a:pPr eaLnBrk="1" hangingPunct="1"/>
            <a:r>
              <a:rPr lang="en-US" sz="3733" dirty="0">
                <a:latin typeface="Calibri" charset="0"/>
              </a:rPr>
              <a:t>Physical TPC Meeting in San Francisc</a:t>
            </a:r>
            <a:r>
              <a:rPr lang="en-US" dirty="0">
                <a:latin typeface="Calibri" charset="0"/>
              </a:rPr>
              <a:t>o, CA</a:t>
            </a:r>
            <a:endParaRPr lang="en-US" sz="3733" dirty="0">
              <a:latin typeface="Calibri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779262" y="1196754"/>
            <a:ext cx="6411185" cy="26989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defTabSz="1219170"/>
            <a:r>
              <a:rPr lang="en-US" b="1" kern="0" dirty="0">
                <a:solidFill>
                  <a:prstClr val="black"/>
                </a:solidFill>
                <a:latin typeface="Calibri"/>
                <a:cs typeface="Calibri"/>
                <a:sym typeface="Calibri"/>
              </a:rPr>
              <a:t>CEDA BoG at ICCAD November 2017 </a:t>
            </a:r>
          </a:p>
        </p:txBody>
      </p:sp>
    </p:spTree>
    <p:extLst>
      <p:ext uri="{BB962C8B-B14F-4D97-AF65-F5344CB8AC3E}">
        <p14:creationId xmlns:p14="http://schemas.microsoft.com/office/powerpoint/2010/main" val="376117261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186</Words>
  <Application>Microsoft Office PowerPoint</Application>
  <PresentationFormat>Widescreen</PresentationFormat>
  <Paragraphs>37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13" baseType="lpstr">
      <vt:lpstr>Arial</vt:lpstr>
      <vt:lpstr>Calibri</vt:lpstr>
      <vt:lpstr>Calibri Light</vt:lpstr>
      <vt:lpstr>Impact</vt:lpstr>
      <vt:lpstr>Lucida Sans Unicode</vt:lpstr>
      <vt:lpstr>Wingdings</vt:lpstr>
      <vt:lpstr>Wingdings 2</vt:lpstr>
      <vt:lpstr>Office Theme</vt:lpstr>
      <vt:lpstr>Concourse</vt:lpstr>
      <vt:lpstr>Strategy  CEDA Meeting at ICCAD 2015  Shishpal Rawat, President-Elect</vt:lpstr>
      <vt:lpstr>CEDA – Key Strategies</vt:lpstr>
      <vt:lpstr>Other Topics</vt:lpstr>
      <vt:lpstr>ICCAD (Intl. Conf. on CAD)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Finance Report BoG Meeting  Gi-Joon Nam VP-Finance</dc:title>
  <dc:creator>Madie Nelson</dc:creator>
  <cp:lastModifiedBy>Madie Nelson</cp:lastModifiedBy>
  <cp:revision>7</cp:revision>
  <dcterms:created xsi:type="dcterms:W3CDTF">2022-06-09T20:35:18Z</dcterms:created>
  <dcterms:modified xsi:type="dcterms:W3CDTF">2022-06-09T20:38:17Z</dcterms:modified>
</cp:coreProperties>
</file>