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553" r:id="rId3"/>
    <p:sldId id="554" r:id="rId4"/>
    <p:sldId id="555" r:id="rId5"/>
    <p:sldId id="63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759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13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491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3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58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330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32635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6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0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943" y="2493964"/>
            <a:ext cx="11100392" cy="31448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effectLst/>
              </a:rPr>
              <a:t>Strategy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CEDA Meeting at ICCAD 2015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Shishpal Rawat, President-Elect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04800" y="6221415"/>
            <a:ext cx="3862917" cy="311151"/>
          </a:xfrm>
        </p:spPr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</a:t>
            </a:r>
            <a:r>
              <a:rPr lang="es-ES" b="1" dirty="0" err="1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November</a:t>
            </a:r>
            <a:r>
              <a:rPr lang="es-ES" b="1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 2017 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685801"/>
            <a:ext cx="11379200" cy="727075"/>
          </a:xfrm>
        </p:spPr>
        <p:txBody>
          <a:bodyPr/>
          <a:lstStyle/>
          <a:p>
            <a:r>
              <a:rPr lang="en-US" sz="3200" dirty="0"/>
              <a:t>CEDA – Key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133" dirty="0"/>
              <a:t>KTBR</a:t>
            </a:r>
          </a:p>
          <a:p>
            <a:pPr lvl="1"/>
            <a:r>
              <a:rPr lang="en-US" sz="2133" dirty="0"/>
              <a:t>Financial Discipline &amp; Planning</a:t>
            </a:r>
          </a:p>
          <a:p>
            <a:pPr lvl="1"/>
            <a:r>
              <a:rPr lang="en-US" sz="2133" dirty="0"/>
              <a:t>Technical Pipeline for pubs – Content &amp; Support</a:t>
            </a:r>
          </a:p>
          <a:p>
            <a:pPr lvl="1"/>
            <a:r>
              <a:rPr lang="en-US" sz="2133" dirty="0"/>
              <a:t>Conferences – Use CEDA resources to supplement support</a:t>
            </a:r>
          </a:p>
          <a:p>
            <a:pPr lvl="1"/>
            <a:r>
              <a:rPr lang="en-US" sz="2133" dirty="0"/>
              <a:t>Infrastructure – Web services</a:t>
            </a:r>
          </a:p>
          <a:p>
            <a:r>
              <a:rPr lang="en-US" sz="2133" dirty="0"/>
              <a:t>Invest/Grow in our community</a:t>
            </a:r>
          </a:p>
          <a:p>
            <a:pPr lvl="1"/>
            <a:r>
              <a:rPr lang="en-US" sz="2133" dirty="0"/>
              <a:t>Publications</a:t>
            </a:r>
          </a:p>
          <a:p>
            <a:pPr lvl="1"/>
            <a:r>
              <a:rPr lang="en-US" sz="2133" dirty="0"/>
              <a:t>Chapters</a:t>
            </a:r>
          </a:p>
          <a:p>
            <a:pPr lvl="1"/>
            <a:r>
              <a:rPr lang="en-US" sz="2133" dirty="0"/>
              <a:t>Distinguished Lectures</a:t>
            </a:r>
          </a:p>
          <a:p>
            <a:r>
              <a:rPr lang="en-US" sz="2133" dirty="0"/>
              <a:t>Recognition</a:t>
            </a:r>
          </a:p>
          <a:p>
            <a:pPr lvl="1"/>
            <a:r>
              <a:rPr lang="en-US" sz="1867" dirty="0"/>
              <a:t>CEDA awards</a:t>
            </a:r>
          </a:p>
          <a:p>
            <a:pPr lvl="1"/>
            <a:r>
              <a:rPr lang="en-US" sz="1867" dirty="0" err="1"/>
              <a:t>EiC’s</a:t>
            </a:r>
            <a:r>
              <a:rPr lang="en-US" sz="1867" dirty="0"/>
              <a:t>; CEDA volunteers</a:t>
            </a:r>
          </a:p>
          <a:p>
            <a:pPr lvl="1"/>
            <a:r>
              <a:rPr lang="en-US" sz="1867" dirty="0"/>
              <a:t>Chapter Speakers</a:t>
            </a:r>
          </a:p>
          <a:p>
            <a:pPr lvl="1"/>
            <a:r>
              <a:rPr lang="en-US" sz="1867" dirty="0"/>
              <a:t>Publicize our people, our accomplishment</a:t>
            </a:r>
            <a:r>
              <a:rPr lang="en-US" sz="2133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02163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6413"/>
            <a:ext cx="10566400" cy="4319587"/>
          </a:xfrm>
        </p:spPr>
        <p:txBody>
          <a:bodyPr/>
          <a:lstStyle/>
          <a:p>
            <a:r>
              <a:rPr lang="en-US" sz="2667" dirty="0"/>
              <a:t>Council Review by summer 2016</a:t>
            </a:r>
          </a:p>
          <a:p>
            <a:pPr lvl="1"/>
            <a:r>
              <a:rPr lang="en-US" sz="2667" dirty="0"/>
              <a:t>VP’s to prepare initial draft by end of March (</a:t>
            </a:r>
            <a:r>
              <a:rPr lang="en-US" sz="2667" dirty="0" err="1"/>
              <a:t>Jennifir</a:t>
            </a:r>
            <a:r>
              <a:rPr lang="en-US" sz="2667" dirty="0"/>
              <a:t> will circulate previous review)</a:t>
            </a:r>
          </a:p>
          <a:p>
            <a:r>
              <a:rPr lang="en-US" sz="2667" dirty="0"/>
              <a:t>Uncover Opportunities to collaborate with ACM</a:t>
            </a:r>
          </a:p>
          <a:p>
            <a:r>
              <a:rPr lang="en-US" sz="2667" dirty="0">
                <a:sym typeface="Wingdings" panose="05000000000000000000" pitchFamily="2" charset="2"/>
              </a:rPr>
              <a:t>Engage IEEE-</a:t>
            </a:r>
            <a:r>
              <a:rPr lang="en-US" sz="2667" dirty="0" err="1">
                <a:sym typeface="Wingdings" panose="05000000000000000000" pitchFamily="2" charset="2"/>
              </a:rPr>
              <a:t>Collabratec</a:t>
            </a:r>
            <a:r>
              <a:rPr lang="en-US" sz="2667" dirty="0">
                <a:sym typeface="Wingdings" panose="05000000000000000000" pitchFamily="2" charset="2"/>
              </a:rPr>
              <a:t> to further develop CEDA community</a:t>
            </a:r>
          </a:p>
          <a:p>
            <a:r>
              <a:rPr lang="en-US" sz="2667" dirty="0">
                <a:sym typeface="Wingdings" panose="05000000000000000000" pitchFamily="2" charset="2"/>
              </a:rPr>
              <a:t>Bring EDA professionals/standards into CEDA</a:t>
            </a:r>
          </a:p>
          <a:p>
            <a:pPr lvl="1"/>
            <a:r>
              <a:rPr lang="en-US" sz="2667" dirty="0">
                <a:sym typeface="Wingdings" panose="05000000000000000000" pitchFamily="2" charset="2"/>
              </a:rPr>
              <a:t>DVCon Content  D&amp;T</a:t>
            </a:r>
            <a:endParaRPr lang="en-US" sz="2667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297531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05322" y="76200"/>
            <a:ext cx="10993967" cy="498475"/>
          </a:xfrm>
          <a:effectLst/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>
                <a:solidFill>
                  <a:srgbClr val="000000"/>
                </a:solidFill>
              </a:rPr>
              <a:t>ICCAD (Intl. Conf. on CAD</a:t>
            </a:r>
            <a:r>
              <a:rPr lang="en-US" sz="4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343" y="1905001"/>
            <a:ext cx="11425767" cy="43195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733" dirty="0">
                <a:latin typeface="Calibri" charset="0"/>
              </a:rPr>
              <a:t>34</a:t>
            </a:r>
            <a:r>
              <a:rPr lang="en-US" baseline="30000" dirty="0">
                <a:latin typeface="Calibri" charset="0"/>
              </a:rPr>
              <a:t>th</a:t>
            </a:r>
            <a:r>
              <a:rPr lang="en-US" sz="3733" dirty="0">
                <a:latin typeface="Calibri" charset="0"/>
              </a:rPr>
              <a:t> ICCAD </a:t>
            </a:r>
            <a:r>
              <a:rPr lang="en-US" sz="3733" b="1" dirty="0">
                <a:latin typeface="Calibri" charset="0"/>
              </a:rPr>
              <a:t>new location</a:t>
            </a:r>
          </a:p>
          <a:p>
            <a:pPr marL="0" indent="0">
              <a:buNone/>
            </a:pPr>
            <a:r>
              <a:rPr lang="en-US" sz="3733" b="1" dirty="0">
                <a:latin typeface="Calibri" charset="0"/>
              </a:rPr>
              <a:t>Austin, TX</a:t>
            </a:r>
          </a:p>
          <a:p>
            <a:pPr eaLnBrk="1" hangingPunct="1"/>
            <a:endParaRPr lang="en-US" sz="3733" b="1" dirty="0">
              <a:latin typeface="Calibri" charset="0"/>
            </a:endParaRPr>
          </a:p>
          <a:p>
            <a:pPr eaLnBrk="1" hangingPunct="1"/>
            <a:endParaRPr lang="en-US" b="1" dirty="0">
              <a:latin typeface="Calibri" charset="0"/>
            </a:endParaRPr>
          </a:p>
          <a:p>
            <a:pPr eaLnBrk="1" hangingPunct="1"/>
            <a:r>
              <a:rPr lang="en-US" sz="3733" dirty="0">
                <a:latin typeface="Calibri" charset="0"/>
              </a:rPr>
              <a:t>Four keynotes: Monday, Monday Luncheon special </a:t>
            </a:r>
            <a:r>
              <a:rPr lang="en-US" dirty="0">
                <a:latin typeface="Calibri" charset="0"/>
              </a:rPr>
              <a:t>keynote, </a:t>
            </a:r>
            <a:r>
              <a:rPr lang="en-US" sz="3733" dirty="0">
                <a:latin typeface="Calibri" charset="0"/>
              </a:rPr>
              <a:t>Tuesday Luncheon (CEDA), Wednesday</a:t>
            </a:r>
          </a:p>
          <a:p>
            <a:pPr eaLnBrk="1" hangingPunct="1"/>
            <a:r>
              <a:rPr lang="en-US" sz="3733" dirty="0">
                <a:latin typeface="Calibri" charset="0"/>
              </a:rPr>
              <a:t>Physical TPC Meeting in San Francisc</a:t>
            </a:r>
            <a:r>
              <a:rPr lang="en-US" dirty="0">
                <a:latin typeface="Calibri" charset="0"/>
              </a:rPr>
              <a:t>o, CA</a:t>
            </a:r>
            <a:endParaRPr lang="en-US" sz="3733" dirty="0">
              <a:latin typeface="Calibri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262" y="1196754"/>
            <a:ext cx="6411185" cy="269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761172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186</Words>
  <Application>Microsoft Office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Lucida Sans Unicode</vt:lpstr>
      <vt:lpstr>Wingdings</vt:lpstr>
      <vt:lpstr>Wingdings 2</vt:lpstr>
      <vt:lpstr>Office Theme</vt:lpstr>
      <vt:lpstr>Concourse</vt:lpstr>
      <vt:lpstr>Strategy  CEDA Meeting at ICCAD 2015  Shishpal Rawat, President-Elect</vt:lpstr>
      <vt:lpstr>CEDA – Key Strategies</vt:lpstr>
      <vt:lpstr>Other Topics</vt:lpstr>
      <vt:lpstr>ICCAD (Intl. Conf. on CAD)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7</cp:revision>
  <dcterms:created xsi:type="dcterms:W3CDTF">2022-06-09T20:35:18Z</dcterms:created>
  <dcterms:modified xsi:type="dcterms:W3CDTF">2022-06-09T20:38:17Z</dcterms:modified>
</cp:coreProperties>
</file>