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2"/>
  </p:notesMasterIdLst>
  <p:sldIdLst>
    <p:sldId id="291" r:id="rId4"/>
    <p:sldId id="388" r:id="rId5"/>
    <p:sldId id="389" r:id="rId6"/>
    <p:sldId id="390" r:id="rId7"/>
    <p:sldId id="391" r:id="rId8"/>
    <p:sldId id="392" r:id="rId9"/>
    <p:sldId id="393" r:id="rId10"/>
    <p:sldId id="3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C5556-D9B5-4DFC-8F43-EE2BD4A3C886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5E5C5-8C0C-4250-AE1F-731F42986C0F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F1CF3E-9170-4289-8B59-F79085C99001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CFA65-6FD0-4294-9449-D9DA1B922ADB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9EAD1-266F-437C-A900-21D8EDBC910C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89650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30EEF-AC44-4466-8214-A5F47BEB37C3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1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ln/>
        </p:spPr>
        <p:txBody>
          <a:bodyPr lIns="80165" tIns="40083" rIns="80165" bIns="4008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7E094-48E1-4DCE-92C6-E98270D12DAF}" type="slidenum"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89650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226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3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037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31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11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141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09618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2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64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48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992477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2085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22" y="1"/>
            <a:ext cx="109939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5" y="1295401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 Bold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  <a:p>
            <a:pPr lvl="4"/>
            <a:r>
              <a:rPr lang="en-US" dirty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/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67" b="0">
          <a:solidFill>
            <a:srgbClr val="222268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267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457189" indent="-457189" algn="l" rtl="0" fontAlgn="base">
        <a:spcBef>
          <a:spcPts val="1333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711182" indent="-457189" algn="l" rtl="0" fontAlgn="base">
        <a:spcBef>
          <a:spcPts val="933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933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1015975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1318651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625559" indent="-457189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/>
        <a:buChar char="•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2082748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692333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3301917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3911502" indent="-304792" algn="l" rtl="0" fontAlgn="base">
        <a:spcBef>
          <a:spcPts val="667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667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3964"/>
            <a:ext cx="1109980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Website and CEDA Newsletter</a:t>
            </a:r>
            <a:br>
              <a:rPr lang="en-US" dirty="0"/>
            </a:br>
            <a:r>
              <a:rPr lang="en-US" sz="3733" dirty="0"/>
              <a:t>BoG Meeting</a:t>
            </a:r>
            <a:br>
              <a:rPr lang="en-US" sz="3733" dirty="0"/>
            </a:br>
            <a:br>
              <a:rPr lang="en-US" sz="6400" dirty="0"/>
            </a:br>
            <a:r>
              <a:rPr lang="en-US" sz="3200" dirty="0"/>
              <a:t>José Ayala</a:t>
            </a:r>
            <a:br>
              <a:rPr lang="en-US" sz="3200" b="0" dirty="0"/>
            </a:br>
            <a:r>
              <a:rPr lang="en-US" sz="2667" b="0" dirty="0"/>
              <a:t>CEDA Webmaster</a:t>
            </a:r>
            <a:endParaRPr lang="en-US" sz="32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" y="273051"/>
            <a:ext cx="10970684" cy="488951"/>
          </a:xfrm>
          <a:ln/>
        </p:spPr>
        <p:txBody>
          <a:bodyPr vert="horz" lIns="110593" tIns="40057" rIns="110593" bIns="55297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A quick </a:t>
            </a:r>
            <a:r>
              <a:rPr lang="en-US" dirty="0">
                <a:effectLst/>
              </a:rPr>
              <a:t>view</a:t>
            </a:r>
            <a:r>
              <a:rPr lang="en-US" dirty="0"/>
              <a:t> of the CEDA website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142575"/>
            <a:ext cx="10970880" cy="1144920"/>
          </a:xfrm>
          <a:ln/>
        </p:spPr>
        <p:txBody>
          <a:bodyPr vert="horz" lIns="110593" tIns="40057" rIns="110593" bIns="552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New section: Job Offers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327822"/>
            <a:ext cx="10970880" cy="5142780"/>
          </a:xfrm>
          <a:ln/>
        </p:spPr>
        <p:txBody>
          <a:bodyPr vert="horz" lIns="110593" tIns="55297" rIns="110593" bIns="55297">
            <a:normAutofit/>
          </a:bodyPr>
          <a:lstStyle/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dirty="0"/>
              <a:t>EDA Job offers to be posted on the website for easy and broad advertisement</a:t>
            </a:r>
          </a:p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dirty="0"/>
              <a:t>Send us your job offers, email link on the website</a:t>
            </a:r>
          </a:p>
          <a:p>
            <a:pPr marL="1044470" lvl="1" indent="-387836">
              <a:buClrTx/>
              <a:buSzPct val="7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/>
          </a:p>
          <a:p>
            <a:pPr marL="1044470" lvl="1" indent="-387836">
              <a:buClrTx/>
              <a:buSzPct val="7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/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/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142575"/>
            <a:ext cx="10970880" cy="1144920"/>
          </a:xfrm>
          <a:ln/>
        </p:spPr>
        <p:txBody>
          <a:bodyPr vert="horz" lIns="110593" tIns="40057" rIns="110593" bIns="552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CEDA News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327822"/>
            <a:ext cx="10970880" cy="5142780"/>
          </a:xfrm>
          <a:ln/>
        </p:spPr>
        <p:txBody>
          <a:bodyPr vert="horz" lIns="110593" tIns="55297" rIns="110593" bIns="55297">
            <a:normAutofit/>
          </a:bodyPr>
          <a:lstStyle/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dirty="0"/>
              <a:t>Can also be used to practical and efficient media alert</a:t>
            </a:r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>
              <a:solidFill>
                <a:srgbClr val="FF3333"/>
              </a:solidFill>
            </a:endParaRPr>
          </a:p>
          <a:p>
            <a:pPr marL="1044470" lvl="1" indent="-387836">
              <a:buClrTx/>
              <a:buSzPct val="7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142575"/>
            <a:ext cx="10970880" cy="1144920"/>
          </a:xfrm>
          <a:ln/>
        </p:spPr>
        <p:txBody>
          <a:bodyPr vert="horz" lIns="110593" tIns="40057" rIns="110593" bIns="552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Open Call for Travel Grants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327822"/>
            <a:ext cx="10970880" cy="5142780"/>
          </a:xfrm>
          <a:ln/>
        </p:spPr>
        <p:txBody>
          <a:bodyPr vert="horz" lIns="110593" tIns="25689" rIns="110593" bIns="55297">
            <a:normAutofit/>
          </a:bodyPr>
          <a:lstStyle/>
          <a:p>
            <a:pPr marL="518395" indent="-391676">
              <a:buSzPct val="45000"/>
              <a:buFont typeface="Symbol" charset="2"/>
              <a:buChar char="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2933" dirty="0"/>
              <a:t>CEDA is offering conference travel awards for supporting three participants to attend the 2nd IEEE Women in Engineering International Leadership Conference (WIE-ILC).</a:t>
            </a:r>
          </a:p>
          <a:p>
            <a:pPr marL="518395" indent="-391676">
              <a:buSzPct val="45000"/>
              <a:buFont typeface="Symbol" charset="2"/>
              <a:buChar char="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333" dirty="0"/>
              <a:t>Applications are due </a:t>
            </a:r>
            <a:r>
              <a:rPr lang="en-US" sz="3333" dirty="0">
                <a:solidFill>
                  <a:srgbClr val="FF3333"/>
                </a:solidFill>
              </a:rPr>
              <a:t>Feb 19</a:t>
            </a:r>
            <a:r>
              <a:rPr lang="en-US" sz="3333" baseline="33000" dirty="0">
                <a:solidFill>
                  <a:srgbClr val="FF3333"/>
                </a:solidFill>
              </a:rPr>
              <a:t>th</a:t>
            </a:r>
            <a:r>
              <a:rPr lang="en-US" sz="3333" dirty="0">
                <a:solidFill>
                  <a:srgbClr val="FF3333"/>
                </a:solidFill>
              </a:rPr>
              <a:t>, 2016</a:t>
            </a:r>
          </a:p>
          <a:p>
            <a:pPr marL="518395" indent="-391676">
              <a:buSzPct val="45000"/>
              <a:buFont typeface="Symbol" charset="2"/>
              <a:buChar char="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333" dirty="0"/>
              <a:t>More information on the website, </a:t>
            </a:r>
            <a:r>
              <a:rPr lang="en-US" sz="3333" dirty="0">
                <a:solidFill>
                  <a:srgbClr val="3333FF"/>
                </a:solidFill>
              </a:rPr>
              <a:t>Awards section</a:t>
            </a:r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sz="2933" dirty="0"/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sz="3333" dirty="0">
              <a:solidFill>
                <a:srgbClr val="FF3333"/>
              </a:solidFill>
            </a:endParaRPr>
          </a:p>
          <a:p>
            <a:pPr marL="0" indent="126718" algn="ctr">
              <a:buClrTx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sz="3333" dirty="0">
              <a:solidFill>
                <a:srgbClr val="FF3333"/>
              </a:solidFill>
            </a:endParaRPr>
          </a:p>
          <a:p>
            <a:pPr marL="1044470" lvl="1" indent="-387836">
              <a:buClrTx/>
              <a:buSzPct val="7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endParaRPr lang="en-US" dirty="0">
              <a:solidFill>
                <a:srgbClr val="FF3333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" y="273051"/>
            <a:ext cx="10968567" cy="717551"/>
          </a:xfrm>
          <a:ln/>
        </p:spPr>
        <p:txBody>
          <a:bodyPr vert="horz" wrap="square" lIns="110593" tIns="55297" rIns="110593" bIns="55297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>
                <a:solidFill>
                  <a:srgbClr val="222268"/>
                </a:solidFill>
              </a:rPr>
              <a:t>New Format in Our Email Blasts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909528"/>
            <a:ext cx="7203680" cy="518647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32"/>
            <a:ext cx="10970880" cy="1144921"/>
          </a:xfrm>
          <a:ln/>
        </p:spPr>
        <p:txBody>
          <a:bodyPr vert="horz" lIns="110593" tIns="40057" rIns="110593" bIns="552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CEDA Newsletter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3" y="1604331"/>
            <a:ext cx="10364159" cy="4567871"/>
          </a:xfrm>
          <a:ln/>
        </p:spPr>
        <p:txBody>
          <a:bodyPr vert="horz" lIns="110593" tIns="55297" rIns="110593" bIns="55297">
            <a:normAutofit fontScale="92500" lnSpcReduction="10000"/>
          </a:bodyPr>
          <a:lstStyle/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Bi-monthly publication</a:t>
            </a:r>
          </a:p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It includes CFPs, </a:t>
            </a:r>
          </a:p>
          <a:p>
            <a:pPr marL="522235" indent="-387836">
              <a:buClrTx/>
              <a:buSzPct val="4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announcements, invited </a:t>
            </a:r>
          </a:p>
          <a:p>
            <a:pPr marL="522235" indent="-387836">
              <a:buClrTx/>
              <a:buSzPct val="4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columns, etc.</a:t>
            </a:r>
          </a:p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Open for contributions </a:t>
            </a:r>
          </a:p>
          <a:p>
            <a:pPr marL="522235" indent="-387836">
              <a:buClrTx/>
              <a:buSzPct val="4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(</a:t>
            </a:r>
            <a:r>
              <a:rPr lang="en-US" sz="3200" dirty="0">
                <a:solidFill>
                  <a:srgbClr val="FF3333"/>
                </a:solidFill>
              </a:rPr>
              <a:t>send me an email!</a:t>
            </a:r>
            <a:r>
              <a:rPr lang="en-US" sz="3200" dirty="0"/>
              <a:t>)</a:t>
            </a:r>
          </a:p>
          <a:p>
            <a:pPr marL="518395" indent="-391676">
              <a:buSzPct val="45000"/>
              <a:buFont typeface="Wingdings" charset="2"/>
              <a:buChar char=""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Distributed by email to </a:t>
            </a:r>
          </a:p>
          <a:p>
            <a:pPr marL="522235" indent="-387836">
              <a:buClrTx/>
              <a:buSzPct val="4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CEDA list subscribers, </a:t>
            </a:r>
          </a:p>
          <a:p>
            <a:pPr marL="522235" indent="-387836">
              <a:buClrTx/>
              <a:buSzPct val="45000"/>
              <a:buNone/>
              <a:tabLst>
                <a:tab pos="518395" algn="l"/>
                <a:tab pos="654714" algn="l"/>
                <a:tab pos="1207668" algn="l"/>
                <a:tab pos="1760623" algn="l"/>
                <a:tab pos="2313577" algn="l"/>
                <a:tab pos="2866531" algn="l"/>
                <a:tab pos="3419485" algn="l"/>
                <a:tab pos="3972439" algn="l"/>
                <a:tab pos="4525395" algn="l"/>
                <a:tab pos="5078349" algn="l"/>
                <a:tab pos="5631303" algn="l"/>
                <a:tab pos="6184257" algn="l"/>
                <a:tab pos="6737212" algn="l"/>
                <a:tab pos="7290166" algn="l"/>
                <a:tab pos="7843120" algn="l"/>
                <a:tab pos="8396074" algn="l"/>
                <a:tab pos="8949028" algn="l"/>
                <a:tab pos="9501984" algn="l"/>
                <a:tab pos="10054938" algn="l"/>
                <a:tab pos="10607892" algn="l"/>
                <a:tab pos="11160846" algn="l"/>
              </a:tabLst>
            </a:pPr>
            <a:r>
              <a:rPr lang="en-US" sz="3200" dirty="0"/>
              <a:t>available on the website archive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1371602"/>
            <a:ext cx="3928320" cy="4406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68960" cy="1143480"/>
          </a:xfrm>
          <a:ln/>
        </p:spPr>
        <p:txBody>
          <a:bodyPr vert="horz" lIns="110593" tIns="55297" rIns="110593" bIns="55297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0" algn="l"/>
                <a:tab pos="552954" algn="l"/>
                <a:tab pos="1105908" algn="l"/>
                <a:tab pos="1658863" algn="l"/>
                <a:tab pos="2211817" algn="l"/>
                <a:tab pos="2764772" algn="l"/>
                <a:tab pos="3317726" algn="l"/>
                <a:tab pos="3870681" algn="l"/>
                <a:tab pos="4423635" algn="l"/>
                <a:tab pos="4976589" algn="l"/>
                <a:tab pos="5529543" algn="l"/>
                <a:tab pos="6082497" algn="l"/>
                <a:tab pos="6635451" algn="l"/>
                <a:tab pos="7188407" algn="l"/>
                <a:tab pos="7741361" algn="l"/>
                <a:tab pos="8294315" algn="l"/>
                <a:tab pos="8847269" algn="l"/>
                <a:tab pos="9400224" algn="l"/>
                <a:tab pos="9953178" algn="l"/>
                <a:tab pos="10506132" algn="l"/>
                <a:tab pos="11059086" algn="l"/>
              </a:tabLst>
            </a:pPr>
            <a:r>
              <a:rPr lang="en-US" dirty="0"/>
              <a:t>Follow Us on...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1600" y="2755011"/>
            <a:ext cx="8428800" cy="15582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Widescreen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 Bold</vt:lpstr>
      <vt:lpstr>Calibri</vt:lpstr>
      <vt:lpstr>Calibri Light</vt:lpstr>
      <vt:lpstr>Impact</vt:lpstr>
      <vt:lpstr>Lucida Sans Unicode</vt:lpstr>
      <vt:lpstr>Symbol</vt:lpstr>
      <vt:lpstr>Wingdings</vt:lpstr>
      <vt:lpstr>Wingdings 2</vt:lpstr>
      <vt:lpstr>Office Theme</vt:lpstr>
      <vt:lpstr>Concourse</vt:lpstr>
      <vt:lpstr>Default - Title and Content</vt:lpstr>
      <vt:lpstr>Website and CEDA Newsletter BoG Meeting  José Ayala CEDA Webmaster</vt:lpstr>
      <vt:lpstr>A quick view of the CEDA website</vt:lpstr>
      <vt:lpstr>New section: Job Offers</vt:lpstr>
      <vt:lpstr>CEDA News</vt:lpstr>
      <vt:lpstr>Open Call for Travel Grants</vt:lpstr>
      <vt:lpstr>New Format in Our Email Blasts</vt:lpstr>
      <vt:lpstr>CEDA Newsletter</vt:lpstr>
      <vt:lpstr>Follow Us on...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5</cp:revision>
  <dcterms:created xsi:type="dcterms:W3CDTF">2022-06-09T20:35:18Z</dcterms:created>
  <dcterms:modified xsi:type="dcterms:W3CDTF">2022-06-09T20:37:17Z</dcterms:modified>
</cp:coreProperties>
</file>