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2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6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21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1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9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6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6543" y="1556657"/>
            <a:ext cx="9818914" cy="2615661"/>
          </a:xfrm>
        </p:spPr>
        <p:txBody>
          <a:bodyPr>
            <a:normAutofit/>
          </a:bodyPr>
          <a:lstStyle/>
          <a:p>
            <a:r>
              <a:rPr lang="en-US" dirty="0" smtClean="0"/>
              <a:t>Hardware Security and Trust Technical Committee (HSTTC)</a:t>
            </a:r>
            <a:br>
              <a:rPr lang="en-US" dirty="0" smtClean="0"/>
            </a:br>
            <a:r>
              <a:rPr lang="en-US" dirty="0" err="1" smtClean="0"/>
              <a:t>BoG</a:t>
            </a:r>
            <a:r>
              <a:rPr lang="en-US" dirty="0" smtClean="0"/>
              <a:t> Report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Yier Jin, Gang Qu</a:t>
            </a:r>
            <a:endParaRPr lang="en-US" dirty="0"/>
          </a:p>
          <a:p>
            <a:r>
              <a:rPr lang="en-US" dirty="0" smtClean="0"/>
              <a:t>November 1,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62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Missions and Goals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10295466" cy="4556511"/>
          </a:xfrm>
        </p:spPr>
        <p:txBody>
          <a:bodyPr>
            <a:normAutofit/>
          </a:bodyPr>
          <a:lstStyle/>
          <a:p>
            <a:r>
              <a:rPr lang="x-none" dirty="0" smtClean="0"/>
              <a:t>Help </a:t>
            </a:r>
            <a:r>
              <a:rPr lang="x-none" dirty="0"/>
              <a:t>researchers better understand the challenges and risks in the hardware security and trust </a:t>
            </a:r>
            <a:r>
              <a:rPr lang="x-none" dirty="0" smtClean="0"/>
              <a:t>domain</a:t>
            </a:r>
            <a:endParaRPr lang="en-US" dirty="0" smtClean="0"/>
          </a:p>
          <a:p>
            <a:r>
              <a:rPr lang="x-none" dirty="0" smtClean="0"/>
              <a:t>Help </a:t>
            </a:r>
            <a:r>
              <a:rPr lang="x-none" dirty="0"/>
              <a:t>both academia and industry to develop countermeasures and solutions to hardware security and trust </a:t>
            </a:r>
            <a:r>
              <a:rPr lang="x-none" dirty="0" smtClean="0"/>
              <a:t>problems</a:t>
            </a:r>
            <a:endParaRPr lang="en-US" dirty="0" smtClean="0"/>
          </a:p>
          <a:p>
            <a:r>
              <a:rPr lang="x-none" dirty="0" smtClean="0"/>
              <a:t>Promote </a:t>
            </a:r>
            <a:r>
              <a:rPr lang="x-none" dirty="0"/>
              <a:t>the design and distribution of open-source CAD for Assurance tools to academia, industry and government.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829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Status &amp; Achievements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9370180" cy="4556511"/>
          </a:xfrm>
        </p:spPr>
        <p:txBody>
          <a:bodyPr/>
          <a:lstStyle/>
          <a:p>
            <a:r>
              <a:rPr lang="en-US" dirty="0" smtClean="0"/>
              <a:t>TC was formally launched in July 2020</a:t>
            </a:r>
          </a:p>
          <a:p>
            <a:r>
              <a:rPr lang="en-US" dirty="0" smtClean="0"/>
              <a:t>First TC all-member meeting is scheduled in December 2020 along with the TC conference: IEEE Asian Hardware Oriented Security and Trust Symposium (AsianHOST)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518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10230152" cy="4556511"/>
          </a:xfrm>
        </p:spPr>
        <p:txBody>
          <a:bodyPr/>
          <a:lstStyle/>
          <a:p>
            <a:r>
              <a:rPr lang="en-US" dirty="0" smtClean="0"/>
              <a:t>In person events: Due to the pandemic, we cannot organize in-person events for TC promotion </a:t>
            </a:r>
          </a:p>
          <a:p>
            <a:endParaRPr lang="en-US" dirty="0" smtClean="0"/>
          </a:p>
          <a:p>
            <a:r>
              <a:rPr lang="en-US" dirty="0" smtClean="0"/>
              <a:t>Publication venues: Lack of dedicated publication venues </a:t>
            </a:r>
          </a:p>
          <a:p>
            <a:pPr lvl="1"/>
            <a:r>
              <a:rPr lang="en-US" dirty="0" smtClean="0"/>
              <a:t>TCAD is overwhelmed</a:t>
            </a:r>
          </a:p>
          <a:p>
            <a:pPr lvl="1"/>
            <a:r>
              <a:rPr lang="en-US" dirty="0" smtClean="0"/>
              <a:t>TIFS is not very related</a:t>
            </a:r>
          </a:p>
          <a:p>
            <a:pPr lvl="1"/>
            <a:r>
              <a:rPr lang="en-US" dirty="0" smtClean="0"/>
              <a:t>TCAS-I and TCAS-II are also not quite related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507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8596668" cy="4556511"/>
          </a:xfrm>
        </p:spPr>
        <p:txBody>
          <a:bodyPr/>
          <a:lstStyle/>
          <a:p>
            <a:r>
              <a:rPr lang="en-US" dirty="0" smtClean="0"/>
              <a:t>TC all-member meeting</a:t>
            </a:r>
          </a:p>
          <a:p>
            <a:r>
              <a:rPr lang="en-US" dirty="0" smtClean="0"/>
              <a:t>AsianHOST 2020</a:t>
            </a:r>
          </a:p>
          <a:p>
            <a:r>
              <a:rPr lang="en-US" dirty="0" smtClean="0"/>
              <a:t>Build dedicated websites to accomplish TC’s goals</a:t>
            </a:r>
          </a:p>
          <a:p>
            <a:r>
              <a:rPr lang="en-US" dirty="0" smtClean="0"/>
              <a:t>Tutorials/Webinars introducing hardware security and trust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081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169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Hardware Security and Trust Technical Committee (HSTTC) BoG Report</vt:lpstr>
      <vt:lpstr>Missions and Goals</vt:lpstr>
      <vt:lpstr>Current Status &amp; Achievements</vt:lpstr>
      <vt:lpstr>Challenges</vt:lpstr>
      <vt:lpstr>Action Items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Yier Jin</cp:lastModifiedBy>
  <cp:revision>13</cp:revision>
  <dcterms:created xsi:type="dcterms:W3CDTF">2020-08-31T15:23:30Z</dcterms:created>
  <dcterms:modified xsi:type="dcterms:W3CDTF">2020-10-26T15:44:08Z</dcterms:modified>
</cp:coreProperties>
</file>