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44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05" y="1302916"/>
            <a:ext cx="7766936" cy="1646302"/>
          </a:xfrm>
        </p:spPr>
        <p:txBody>
          <a:bodyPr anchor="b">
            <a:noAutofit/>
          </a:bodyPr>
          <a:lstStyle>
            <a:lvl1pPr algn="r">
              <a:defRPr sz="4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79189" y="6487412"/>
            <a:ext cx="91193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06/05/2016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889" y="6509715"/>
            <a:ext cx="2991416" cy="365125"/>
          </a:xfrm>
        </p:spPr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0976" y="6487411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61173" y="6004793"/>
            <a:ext cx="2859367" cy="103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02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2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8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3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16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3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2160589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1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01" y="267144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01" y="466910"/>
            <a:ext cx="8596668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8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5,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32422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1840691"/>
            <a:ext cx="8596668" cy="4200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34396" y="6492875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June 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9571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Austin Convention Center, Austin, TX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17635" y="6492875"/>
            <a:ext cx="46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9361173" y="6004793"/>
            <a:ext cx="2859367" cy="103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5" y="511901"/>
            <a:ext cx="8596668" cy="2223621"/>
          </a:xfrm>
        </p:spPr>
        <p:txBody>
          <a:bodyPr/>
          <a:lstStyle/>
          <a:p>
            <a:r>
              <a:rPr lang="en-US" dirty="0" smtClean="0"/>
              <a:t>Distinguished Lecturer Program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05246" y="2683935"/>
            <a:ext cx="8596668" cy="1070432"/>
          </a:xfrm>
        </p:spPr>
        <p:txBody>
          <a:bodyPr>
            <a:normAutofit/>
          </a:bodyPr>
          <a:lstStyle/>
          <a:p>
            <a:r>
              <a:rPr lang="en-US" sz="1600" dirty="0" smtClean="0"/>
              <a:t>Ulf Schlichtmann / TUM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orient="vert" idx="4294967295"/>
          </p:nvPr>
        </p:nvSpPr>
        <p:spPr>
          <a:xfrm>
            <a:off x="265158" y="3682204"/>
            <a:ext cx="8596313" cy="163531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1400" dirty="0" smtClean="0"/>
              <a:t>David Pan / UT Austin</a:t>
            </a:r>
          </a:p>
          <a:p>
            <a:pPr>
              <a:buFont typeface="Arial"/>
              <a:buChar char="•"/>
            </a:pPr>
            <a:r>
              <a:rPr lang="en-US" sz="1400" dirty="0" smtClean="0"/>
              <a:t>Naehyuck Chang / KAIST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Activity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two DLs on board:</a:t>
            </a:r>
          </a:p>
          <a:p>
            <a:pPr lvl="1"/>
            <a:r>
              <a:rPr lang="en-US" dirty="0" smtClean="0"/>
              <a:t>Giovanni </a:t>
            </a:r>
            <a:r>
              <a:rPr lang="en-US" dirty="0" smtClean="0"/>
              <a:t>(</a:t>
            </a:r>
            <a:r>
              <a:rPr lang="en-US" dirty="0" err="1" smtClean="0"/>
              <a:t>Nanni</a:t>
            </a:r>
            <a:r>
              <a:rPr lang="en-US" dirty="0" smtClean="0"/>
              <a:t>) De </a:t>
            </a:r>
            <a:r>
              <a:rPr lang="en-US" dirty="0" err="1" smtClean="0"/>
              <a:t>Micheli</a:t>
            </a:r>
            <a:r>
              <a:rPr lang="en-US" dirty="0" smtClean="0"/>
              <a:t>, </a:t>
            </a:r>
            <a:r>
              <a:rPr lang="en-US" dirty="0" smtClean="0"/>
              <a:t>EPFL</a:t>
            </a:r>
          </a:p>
          <a:p>
            <a:pPr lvl="1"/>
            <a:r>
              <a:rPr lang="en-US" dirty="0" smtClean="0"/>
              <a:t>Jason Cong, UCLA</a:t>
            </a:r>
          </a:p>
          <a:p>
            <a:r>
              <a:rPr lang="en-US" dirty="0" smtClean="0"/>
              <a:t>Announcements at CEDA DAC Luncheon (Tuesday, June 07)</a:t>
            </a:r>
          </a:p>
          <a:p>
            <a:r>
              <a:rPr lang="en-US" dirty="0" smtClean="0"/>
              <a:t>Detailed “Bylaws” still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1413539"/>
            <a:ext cx="8596668" cy="3880773"/>
          </a:xfrm>
        </p:spPr>
        <p:txBody>
          <a:bodyPr/>
          <a:lstStyle/>
          <a:p>
            <a:r>
              <a:rPr lang="en-US" dirty="0" smtClean="0"/>
              <a:t>Further announcements / publicizing:</a:t>
            </a:r>
          </a:p>
          <a:p>
            <a:pPr lvl="1"/>
            <a:r>
              <a:rPr lang="en-US" dirty="0" smtClean="0"/>
              <a:t>CEDA Newsletter</a:t>
            </a:r>
          </a:p>
          <a:p>
            <a:pPr lvl="1"/>
            <a:r>
              <a:rPr lang="en-US" dirty="0" smtClean="0"/>
              <a:t>Dedicated mailing with easy response form to CEDA members (like CAS)</a:t>
            </a:r>
          </a:p>
          <a:p>
            <a:r>
              <a:rPr lang="en-US" dirty="0" smtClean="0"/>
              <a:t>Set up website for DL requests (or simple mailing form?) to ensure consistent information from requesters</a:t>
            </a:r>
          </a:p>
          <a:p>
            <a:r>
              <a:rPr lang="en-US" dirty="0" smtClean="0"/>
              <a:t>Recruit further DLs</a:t>
            </a:r>
          </a:p>
          <a:p>
            <a:pPr lvl="1"/>
            <a:r>
              <a:rPr lang="en-US" dirty="0" smtClean="0"/>
              <a:t>2 more in 2016 (target: propose to CEDA EC for announcement at ICCAD)</a:t>
            </a:r>
          </a:p>
          <a:p>
            <a:pPr lvl="1"/>
            <a:r>
              <a:rPr lang="en-US" dirty="0" smtClean="0"/>
              <a:t>4 more in 2017</a:t>
            </a:r>
          </a:p>
          <a:p>
            <a:pPr lvl="1"/>
            <a:r>
              <a:rPr lang="en-US" dirty="0" smtClean="0"/>
              <a:t>Transition to nomination system then in 2018</a:t>
            </a:r>
          </a:p>
          <a:p>
            <a:r>
              <a:rPr lang="en-US" dirty="0" smtClean="0"/>
              <a:t>Learn from experience (e.g. how much lead to time to require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142</Words>
  <Application>Microsoft Macintosh PowerPoint</Application>
  <PresentationFormat>Custom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Facet</vt:lpstr>
      <vt:lpstr>Distinguished Lecturer Program</vt:lpstr>
      <vt:lpstr>Status of Activity</vt:lpstr>
      <vt:lpstr>Next steps…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Jennifir McGillis</cp:lastModifiedBy>
  <cp:revision>24</cp:revision>
  <dcterms:created xsi:type="dcterms:W3CDTF">2016-04-15T13:56:06Z</dcterms:created>
  <dcterms:modified xsi:type="dcterms:W3CDTF">2016-06-07T20:30:39Z</dcterms:modified>
</cp:coreProperties>
</file>